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704" r:id="rId2"/>
    <p:sldMasterId id="2147483726" r:id="rId3"/>
    <p:sldMasterId id="2147483746" r:id="rId4"/>
    <p:sldMasterId id="2147483753" r:id="rId5"/>
  </p:sldMasterIdLst>
  <p:notesMasterIdLst>
    <p:notesMasterId r:id="rId19"/>
  </p:notesMasterIdLst>
  <p:sldIdLst>
    <p:sldId id="291" r:id="rId6"/>
    <p:sldId id="3035" r:id="rId7"/>
    <p:sldId id="1630" r:id="rId8"/>
    <p:sldId id="2076136254" r:id="rId9"/>
    <p:sldId id="2076136373" r:id="rId10"/>
    <p:sldId id="2076136374" r:id="rId11"/>
    <p:sldId id="2076136375" r:id="rId12"/>
    <p:sldId id="2076136376" r:id="rId13"/>
    <p:sldId id="2076136377" r:id="rId14"/>
    <p:sldId id="2076136253" r:id="rId15"/>
    <p:sldId id="2076136378" r:id="rId16"/>
    <p:sldId id="276" r:id="rId17"/>
    <p:sldId id="20761363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4AE6B6-A022-401F-A8BA-B05DBA51FB30}" v="79" dt="2021-06-24T08:52:05.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3" d="100"/>
          <a:sy n="93" d="100"/>
        </p:scale>
        <p:origin x="33"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Akepanidtaworn" userId="4250081e-2882-4185-9e9c-d3298cc00d78" providerId="ADAL" clId="{CC4AE6B6-A022-401F-A8BA-B05DBA51FB30}"/>
    <pc:docChg chg="undo custSel addSld delSld modSld delMainMaster">
      <pc:chgData name="Kyle Akepanidtaworn" userId="4250081e-2882-4185-9e9c-d3298cc00d78" providerId="ADAL" clId="{CC4AE6B6-A022-401F-A8BA-B05DBA51FB30}" dt="2021-06-24T09:03:58.047" v="622" actId="13926"/>
      <pc:docMkLst>
        <pc:docMk/>
      </pc:docMkLst>
      <pc:sldChg chg="addSp delSp modSp mod modShow">
        <pc:chgData name="Kyle Akepanidtaworn" userId="4250081e-2882-4185-9e9c-d3298cc00d78" providerId="ADAL" clId="{CC4AE6B6-A022-401F-A8BA-B05DBA51FB30}" dt="2021-06-24T09:03:58.047" v="622" actId="13926"/>
        <pc:sldMkLst>
          <pc:docMk/>
          <pc:sldMk cId="1268037244" sldId="276"/>
        </pc:sldMkLst>
        <pc:spChg chg="del">
          <ac:chgData name="Kyle Akepanidtaworn" userId="4250081e-2882-4185-9e9c-d3298cc00d78" providerId="ADAL" clId="{CC4AE6B6-A022-401F-A8BA-B05DBA51FB30}" dt="2021-06-24T08:45:36.684" v="168" actId="478"/>
          <ac:spMkLst>
            <pc:docMk/>
            <pc:sldMk cId="1268037244" sldId="276"/>
            <ac:spMk id="6" creationId="{07FE7C72-E9DF-45F9-97A4-A8A97DA0C516}"/>
          </ac:spMkLst>
        </pc:spChg>
        <pc:spChg chg="mod">
          <ac:chgData name="Kyle Akepanidtaworn" userId="4250081e-2882-4185-9e9c-d3298cc00d78" providerId="ADAL" clId="{CC4AE6B6-A022-401F-A8BA-B05DBA51FB30}" dt="2021-06-24T08:45:40.170" v="170" actId="1076"/>
          <ac:spMkLst>
            <pc:docMk/>
            <pc:sldMk cId="1268037244" sldId="276"/>
            <ac:spMk id="7" creationId="{00000000-0000-0000-0000-000000000000}"/>
          </ac:spMkLst>
        </pc:spChg>
        <pc:spChg chg="add mod ord">
          <ac:chgData name="Kyle Akepanidtaworn" userId="4250081e-2882-4185-9e9c-d3298cc00d78" providerId="ADAL" clId="{CC4AE6B6-A022-401F-A8BA-B05DBA51FB30}" dt="2021-06-24T09:03:09.720" v="603"/>
          <ac:spMkLst>
            <pc:docMk/>
            <pc:sldMk cId="1268037244" sldId="276"/>
            <ac:spMk id="8" creationId="{8A3328B4-0930-4053-9770-8BAF3FCE02A5}"/>
          </ac:spMkLst>
        </pc:spChg>
        <pc:spChg chg="add mod">
          <ac:chgData name="Kyle Akepanidtaworn" userId="4250081e-2882-4185-9e9c-d3298cc00d78" providerId="ADAL" clId="{CC4AE6B6-A022-401F-A8BA-B05DBA51FB30}" dt="2021-06-24T09:03:58.047" v="622" actId="13926"/>
          <ac:spMkLst>
            <pc:docMk/>
            <pc:sldMk cId="1268037244" sldId="276"/>
            <ac:spMk id="9" creationId="{B019C24C-2E2C-425F-B47A-455A160AAF53}"/>
          </ac:spMkLst>
        </pc:spChg>
      </pc:sldChg>
      <pc:sldChg chg="delSp modSp mod modShow">
        <pc:chgData name="Kyle Akepanidtaworn" userId="4250081e-2882-4185-9e9c-d3298cc00d78" providerId="ADAL" clId="{CC4AE6B6-A022-401F-A8BA-B05DBA51FB30}" dt="2021-06-24T08:39:45.718" v="91" actId="20577"/>
        <pc:sldMkLst>
          <pc:docMk/>
          <pc:sldMk cId="2849062896" sldId="1630"/>
        </pc:sldMkLst>
        <pc:spChg chg="mod">
          <ac:chgData name="Kyle Akepanidtaworn" userId="4250081e-2882-4185-9e9c-d3298cc00d78" providerId="ADAL" clId="{CC4AE6B6-A022-401F-A8BA-B05DBA51FB30}" dt="2021-06-24T08:34:47.982" v="10" actId="1076"/>
          <ac:spMkLst>
            <pc:docMk/>
            <pc:sldMk cId="2849062896" sldId="1630"/>
            <ac:spMk id="3" creationId="{3AAD1B72-BE09-401E-94C0-67138B6ABB8C}"/>
          </ac:spMkLst>
        </pc:spChg>
        <pc:spChg chg="del">
          <ac:chgData name="Kyle Akepanidtaworn" userId="4250081e-2882-4185-9e9c-d3298cc00d78" providerId="ADAL" clId="{CC4AE6B6-A022-401F-A8BA-B05DBA51FB30}" dt="2021-06-24T08:34:39.484" v="9" actId="478"/>
          <ac:spMkLst>
            <pc:docMk/>
            <pc:sldMk cId="2849062896" sldId="1630"/>
            <ac:spMk id="4" creationId="{F87F3B49-0821-478B-8D28-FF6E86766148}"/>
          </ac:spMkLst>
        </pc:spChg>
        <pc:spChg chg="mod">
          <ac:chgData name="Kyle Akepanidtaworn" userId="4250081e-2882-4185-9e9c-d3298cc00d78" providerId="ADAL" clId="{CC4AE6B6-A022-401F-A8BA-B05DBA51FB30}" dt="2021-06-24T08:34:47.982" v="10" actId="1076"/>
          <ac:spMkLst>
            <pc:docMk/>
            <pc:sldMk cId="2849062896" sldId="1630"/>
            <ac:spMk id="5" creationId="{2E1C45C7-37AD-4D33-98F3-7D2F57BF3EC7}"/>
          </ac:spMkLst>
        </pc:spChg>
        <pc:spChg chg="mod">
          <ac:chgData name="Kyle Akepanidtaworn" userId="4250081e-2882-4185-9e9c-d3298cc00d78" providerId="ADAL" clId="{CC4AE6B6-A022-401F-A8BA-B05DBA51FB30}" dt="2021-06-24T08:34:47.982" v="10" actId="1076"/>
          <ac:spMkLst>
            <pc:docMk/>
            <pc:sldMk cId="2849062896" sldId="1630"/>
            <ac:spMk id="6" creationId="{7A97E415-8B9E-49A2-BD86-58D626EF2EFC}"/>
          </ac:spMkLst>
        </pc:spChg>
        <pc:spChg chg="mod">
          <ac:chgData name="Kyle Akepanidtaworn" userId="4250081e-2882-4185-9e9c-d3298cc00d78" providerId="ADAL" clId="{CC4AE6B6-A022-401F-A8BA-B05DBA51FB30}" dt="2021-06-24T08:34:47.982" v="10" actId="1076"/>
          <ac:spMkLst>
            <pc:docMk/>
            <pc:sldMk cId="2849062896" sldId="1630"/>
            <ac:spMk id="7" creationId="{9559CAD3-75C0-4CFF-B591-B6848BC9DE1B}"/>
          </ac:spMkLst>
        </pc:spChg>
        <pc:spChg chg="mod">
          <ac:chgData name="Kyle Akepanidtaworn" userId="4250081e-2882-4185-9e9c-d3298cc00d78" providerId="ADAL" clId="{CC4AE6B6-A022-401F-A8BA-B05DBA51FB30}" dt="2021-06-24T08:34:47.982" v="10" actId="1076"/>
          <ac:spMkLst>
            <pc:docMk/>
            <pc:sldMk cId="2849062896" sldId="1630"/>
            <ac:spMk id="8" creationId="{241809E2-2079-4773-9EDE-0FA3501CF190}"/>
          </ac:spMkLst>
        </pc:spChg>
        <pc:spChg chg="mod">
          <ac:chgData name="Kyle Akepanidtaworn" userId="4250081e-2882-4185-9e9c-d3298cc00d78" providerId="ADAL" clId="{CC4AE6B6-A022-401F-A8BA-B05DBA51FB30}" dt="2021-06-24T08:38:30.843" v="44" actId="20577"/>
          <ac:spMkLst>
            <pc:docMk/>
            <pc:sldMk cId="2849062896" sldId="1630"/>
            <ac:spMk id="9" creationId="{E5817F94-8EC7-4263-A95D-D620FD8EE17C}"/>
          </ac:spMkLst>
        </pc:spChg>
        <pc:spChg chg="mod">
          <ac:chgData name="Kyle Akepanidtaworn" userId="4250081e-2882-4185-9e9c-d3298cc00d78" providerId="ADAL" clId="{CC4AE6B6-A022-401F-A8BA-B05DBA51FB30}" dt="2021-06-24T08:38:00.850" v="35" actId="33524"/>
          <ac:spMkLst>
            <pc:docMk/>
            <pc:sldMk cId="2849062896" sldId="1630"/>
            <ac:spMk id="10" creationId="{ADD7F315-D5BB-482F-BA93-4D90A874B0F9}"/>
          </ac:spMkLst>
        </pc:spChg>
        <pc:spChg chg="mod">
          <ac:chgData name="Kyle Akepanidtaworn" userId="4250081e-2882-4185-9e9c-d3298cc00d78" providerId="ADAL" clId="{CC4AE6B6-A022-401F-A8BA-B05DBA51FB30}" dt="2021-06-24T08:34:47.982" v="10" actId="1076"/>
          <ac:spMkLst>
            <pc:docMk/>
            <pc:sldMk cId="2849062896" sldId="1630"/>
            <ac:spMk id="11" creationId="{AA26CA78-0EDA-488C-AFA7-D52E14F7CB9B}"/>
          </ac:spMkLst>
        </pc:spChg>
        <pc:spChg chg="mod">
          <ac:chgData name="Kyle Akepanidtaworn" userId="4250081e-2882-4185-9e9c-d3298cc00d78" providerId="ADAL" clId="{CC4AE6B6-A022-401F-A8BA-B05DBA51FB30}" dt="2021-06-24T08:34:47.982" v="10" actId="1076"/>
          <ac:spMkLst>
            <pc:docMk/>
            <pc:sldMk cId="2849062896" sldId="1630"/>
            <ac:spMk id="14" creationId="{54156148-B893-4006-90A4-FCB0F0809EFE}"/>
          </ac:spMkLst>
        </pc:spChg>
        <pc:spChg chg="mod">
          <ac:chgData name="Kyle Akepanidtaworn" userId="4250081e-2882-4185-9e9c-d3298cc00d78" providerId="ADAL" clId="{CC4AE6B6-A022-401F-A8BA-B05DBA51FB30}" dt="2021-06-24T08:38:55.293" v="46" actId="20577"/>
          <ac:spMkLst>
            <pc:docMk/>
            <pc:sldMk cId="2849062896" sldId="1630"/>
            <ac:spMk id="16" creationId="{E59CAD94-074F-425A-AC7B-FE3537FBA27B}"/>
          </ac:spMkLst>
        </pc:spChg>
        <pc:spChg chg="mod">
          <ac:chgData name="Kyle Akepanidtaworn" userId="4250081e-2882-4185-9e9c-d3298cc00d78" providerId="ADAL" clId="{CC4AE6B6-A022-401F-A8BA-B05DBA51FB30}" dt="2021-06-24T08:34:47.982" v="10" actId="1076"/>
          <ac:spMkLst>
            <pc:docMk/>
            <pc:sldMk cId="2849062896" sldId="1630"/>
            <ac:spMk id="18" creationId="{53C82FED-8B17-4631-882B-10F596F7FCA8}"/>
          </ac:spMkLst>
        </pc:spChg>
        <pc:spChg chg="mod">
          <ac:chgData name="Kyle Akepanidtaworn" userId="4250081e-2882-4185-9e9c-d3298cc00d78" providerId="ADAL" clId="{CC4AE6B6-A022-401F-A8BA-B05DBA51FB30}" dt="2021-06-24T08:39:45.718" v="91" actId="20577"/>
          <ac:spMkLst>
            <pc:docMk/>
            <pc:sldMk cId="2849062896" sldId="1630"/>
            <ac:spMk id="20" creationId="{5FD207EE-10D8-4F70-8ACC-C535DDB40919}"/>
          </ac:spMkLst>
        </pc:spChg>
        <pc:spChg chg="mod">
          <ac:chgData name="Kyle Akepanidtaworn" userId="4250081e-2882-4185-9e9c-d3298cc00d78" providerId="ADAL" clId="{CC4AE6B6-A022-401F-A8BA-B05DBA51FB30}" dt="2021-06-24T08:34:47.982" v="10" actId="1076"/>
          <ac:spMkLst>
            <pc:docMk/>
            <pc:sldMk cId="2849062896" sldId="1630"/>
            <ac:spMk id="28" creationId="{7004EED9-6203-48A6-9B34-F839C42BD9FE}"/>
          </ac:spMkLst>
        </pc:spChg>
        <pc:spChg chg="mod">
          <ac:chgData name="Kyle Akepanidtaworn" userId="4250081e-2882-4185-9e9c-d3298cc00d78" providerId="ADAL" clId="{CC4AE6B6-A022-401F-A8BA-B05DBA51FB30}" dt="2021-06-24T08:34:47.982" v="10" actId="1076"/>
          <ac:spMkLst>
            <pc:docMk/>
            <pc:sldMk cId="2849062896" sldId="1630"/>
            <ac:spMk id="29" creationId="{CC196C3A-0065-48F2-B6FE-DB74967F4A8D}"/>
          </ac:spMkLst>
        </pc:spChg>
        <pc:spChg chg="mod">
          <ac:chgData name="Kyle Akepanidtaworn" userId="4250081e-2882-4185-9e9c-d3298cc00d78" providerId="ADAL" clId="{CC4AE6B6-A022-401F-A8BA-B05DBA51FB30}" dt="2021-06-24T08:34:47.982" v="10" actId="1076"/>
          <ac:spMkLst>
            <pc:docMk/>
            <pc:sldMk cId="2849062896" sldId="1630"/>
            <ac:spMk id="30" creationId="{057F33AA-3EEA-42F5-839D-1EB580921D23}"/>
          </ac:spMkLst>
        </pc:spChg>
        <pc:spChg chg="mod">
          <ac:chgData name="Kyle Akepanidtaworn" userId="4250081e-2882-4185-9e9c-d3298cc00d78" providerId="ADAL" clId="{CC4AE6B6-A022-401F-A8BA-B05DBA51FB30}" dt="2021-06-24T08:34:47.982" v="10" actId="1076"/>
          <ac:spMkLst>
            <pc:docMk/>
            <pc:sldMk cId="2849062896" sldId="1630"/>
            <ac:spMk id="31" creationId="{A3A93B22-0987-4548-8E5C-53E6F79F6676}"/>
          </ac:spMkLst>
        </pc:spChg>
      </pc:sldChg>
      <pc:sldChg chg="del">
        <pc:chgData name="Kyle Akepanidtaworn" userId="4250081e-2882-4185-9e9c-d3298cc00d78" providerId="ADAL" clId="{CC4AE6B6-A022-401F-A8BA-B05DBA51FB30}" dt="2021-06-24T08:34:04.016" v="1" actId="47"/>
        <pc:sldMkLst>
          <pc:docMk/>
          <pc:sldMk cId="2587789852" sldId="2076136252"/>
        </pc:sldMkLst>
      </pc:sldChg>
      <pc:sldChg chg="delSp modSp mod modShow">
        <pc:chgData name="Kyle Akepanidtaworn" userId="4250081e-2882-4185-9e9c-d3298cc00d78" providerId="ADAL" clId="{CC4AE6B6-A022-401F-A8BA-B05DBA51FB30}" dt="2021-06-24T08:40:27.209" v="98" actId="113"/>
        <pc:sldMkLst>
          <pc:docMk/>
          <pc:sldMk cId="3049434010" sldId="2076136253"/>
        </pc:sldMkLst>
        <pc:spChg chg="del">
          <ac:chgData name="Kyle Akepanidtaworn" userId="4250081e-2882-4185-9e9c-d3298cc00d78" providerId="ADAL" clId="{CC4AE6B6-A022-401F-A8BA-B05DBA51FB30}" dt="2021-06-24T08:40:15.168" v="92" actId="478"/>
          <ac:spMkLst>
            <pc:docMk/>
            <pc:sldMk cId="3049434010" sldId="2076136253"/>
            <ac:spMk id="3" creationId="{6F698C1D-3126-4D3A-86AE-0BD97A3B00DE}"/>
          </ac:spMkLst>
        </pc:spChg>
        <pc:spChg chg="mod">
          <ac:chgData name="Kyle Akepanidtaworn" userId="4250081e-2882-4185-9e9c-d3298cc00d78" providerId="ADAL" clId="{CC4AE6B6-A022-401F-A8BA-B05DBA51FB30}" dt="2021-06-24T08:40:22.121" v="93" actId="113"/>
          <ac:spMkLst>
            <pc:docMk/>
            <pc:sldMk cId="3049434010" sldId="2076136253"/>
            <ac:spMk id="12" creationId="{D6601820-7E53-41B8-9E00-8AD1C56E5832}"/>
          </ac:spMkLst>
        </pc:spChg>
        <pc:spChg chg="mod">
          <ac:chgData name="Kyle Akepanidtaworn" userId="4250081e-2882-4185-9e9c-d3298cc00d78" providerId="ADAL" clId="{CC4AE6B6-A022-401F-A8BA-B05DBA51FB30}" dt="2021-06-24T08:40:27.209" v="98" actId="113"/>
          <ac:spMkLst>
            <pc:docMk/>
            <pc:sldMk cId="3049434010" sldId="2076136253"/>
            <ac:spMk id="16" creationId="{A67B83D4-4291-445A-8181-64E0EB4680B1}"/>
          </ac:spMkLst>
        </pc:spChg>
        <pc:spChg chg="mod">
          <ac:chgData name="Kyle Akepanidtaworn" userId="4250081e-2882-4185-9e9c-d3298cc00d78" providerId="ADAL" clId="{CC4AE6B6-A022-401F-A8BA-B05DBA51FB30}" dt="2021-06-24T08:40:23.162" v="94" actId="113"/>
          <ac:spMkLst>
            <pc:docMk/>
            <pc:sldMk cId="3049434010" sldId="2076136253"/>
            <ac:spMk id="20" creationId="{138658F2-0373-4F6F-9D1F-27D4E4D53DAC}"/>
          </ac:spMkLst>
        </pc:spChg>
        <pc:spChg chg="mod">
          <ac:chgData name="Kyle Akepanidtaworn" userId="4250081e-2882-4185-9e9c-d3298cc00d78" providerId="ADAL" clId="{CC4AE6B6-A022-401F-A8BA-B05DBA51FB30}" dt="2021-06-24T08:40:26.413" v="97" actId="113"/>
          <ac:spMkLst>
            <pc:docMk/>
            <pc:sldMk cId="3049434010" sldId="2076136253"/>
            <ac:spMk id="24" creationId="{0F39B9BC-FB48-41F5-93FF-5DE13E143FB6}"/>
          </ac:spMkLst>
        </pc:spChg>
        <pc:spChg chg="mod">
          <ac:chgData name="Kyle Akepanidtaworn" userId="4250081e-2882-4185-9e9c-d3298cc00d78" providerId="ADAL" clId="{CC4AE6B6-A022-401F-A8BA-B05DBA51FB30}" dt="2021-06-24T08:40:24.213" v="95" actId="113"/>
          <ac:spMkLst>
            <pc:docMk/>
            <pc:sldMk cId="3049434010" sldId="2076136253"/>
            <ac:spMk id="28" creationId="{B999D3FB-35F1-4B74-AD23-2B1FE06FA407}"/>
          </ac:spMkLst>
        </pc:spChg>
        <pc:spChg chg="mod">
          <ac:chgData name="Kyle Akepanidtaworn" userId="4250081e-2882-4185-9e9c-d3298cc00d78" providerId="ADAL" clId="{CC4AE6B6-A022-401F-A8BA-B05DBA51FB30}" dt="2021-06-24T08:40:25.385" v="96" actId="113"/>
          <ac:spMkLst>
            <pc:docMk/>
            <pc:sldMk cId="3049434010" sldId="2076136253"/>
            <ac:spMk id="36" creationId="{C1E41023-62C9-4132-B635-3B89D523FF02}"/>
          </ac:spMkLst>
        </pc:spChg>
      </pc:sldChg>
      <pc:sldChg chg="addSp delSp modSp mod delAnim modShow">
        <pc:chgData name="Kyle Akepanidtaworn" userId="4250081e-2882-4185-9e9c-d3298cc00d78" providerId="ADAL" clId="{CC4AE6B6-A022-401F-A8BA-B05DBA51FB30}" dt="2021-06-24T08:36:57.749" v="21" actId="962"/>
        <pc:sldMkLst>
          <pc:docMk/>
          <pc:sldMk cId="1124901155" sldId="2076136254"/>
        </pc:sldMkLst>
        <pc:spChg chg="add del mod">
          <ac:chgData name="Kyle Akepanidtaworn" userId="4250081e-2882-4185-9e9c-d3298cc00d78" providerId="ADAL" clId="{CC4AE6B6-A022-401F-A8BA-B05DBA51FB30}" dt="2021-06-24T08:36:57.020" v="18" actId="478"/>
          <ac:spMkLst>
            <pc:docMk/>
            <pc:sldMk cId="1124901155" sldId="2076136254"/>
            <ac:spMk id="6" creationId="{8D601313-07B1-4B21-8F71-6EBA1E2698E1}"/>
          </ac:spMkLst>
        </pc:spChg>
        <pc:spChg chg="del">
          <ac:chgData name="Kyle Akepanidtaworn" userId="4250081e-2882-4185-9e9c-d3298cc00d78" providerId="ADAL" clId="{CC4AE6B6-A022-401F-A8BA-B05DBA51FB30}" dt="2021-06-24T08:36:54.950" v="13" actId="478"/>
          <ac:spMkLst>
            <pc:docMk/>
            <pc:sldMk cId="1124901155" sldId="2076136254"/>
            <ac:spMk id="28" creationId="{00000000-0000-0000-0000-000000000000}"/>
          </ac:spMkLst>
        </pc:spChg>
        <pc:spChg chg="del">
          <ac:chgData name="Kyle Akepanidtaworn" userId="4250081e-2882-4185-9e9c-d3298cc00d78" providerId="ADAL" clId="{CC4AE6B6-A022-401F-A8BA-B05DBA51FB30}" dt="2021-06-24T08:36:54.950" v="13" actId="478"/>
          <ac:spMkLst>
            <pc:docMk/>
            <pc:sldMk cId="1124901155" sldId="2076136254"/>
            <ac:spMk id="31" creationId="{00000000-0000-0000-0000-000000000000}"/>
          </ac:spMkLst>
        </pc:spChg>
        <pc:spChg chg="del">
          <ac:chgData name="Kyle Akepanidtaworn" userId="4250081e-2882-4185-9e9c-d3298cc00d78" providerId="ADAL" clId="{CC4AE6B6-A022-401F-A8BA-B05DBA51FB30}" dt="2021-06-24T08:36:54.950" v="13" actId="478"/>
          <ac:spMkLst>
            <pc:docMk/>
            <pc:sldMk cId="1124901155" sldId="2076136254"/>
            <ac:spMk id="105" creationId="{529C0264-B16D-4380-A5BB-8173547B16AD}"/>
          </ac:spMkLst>
        </pc:spChg>
        <pc:grpChg chg="del">
          <ac:chgData name="Kyle Akepanidtaworn" userId="4250081e-2882-4185-9e9c-d3298cc00d78" providerId="ADAL" clId="{CC4AE6B6-A022-401F-A8BA-B05DBA51FB30}" dt="2021-06-24T08:36:54.950" v="13" actId="478"/>
          <ac:grpSpMkLst>
            <pc:docMk/>
            <pc:sldMk cId="1124901155" sldId="2076136254"/>
            <ac:grpSpMk id="2" creationId="{8C8373AA-99BF-408B-95CF-F38B0C21ED7C}"/>
          </ac:grpSpMkLst>
        </pc:grpChg>
        <pc:picChg chg="add del">
          <ac:chgData name="Kyle Akepanidtaworn" userId="4250081e-2882-4185-9e9c-d3298cc00d78" providerId="ADAL" clId="{CC4AE6B6-A022-401F-A8BA-B05DBA51FB30}" dt="2021-06-24T08:36:47.799" v="12" actId="22"/>
          <ac:picMkLst>
            <pc:docMk/>
            <pc:sldMk cId="1124901155" sldId="2076136254"/>
            <ac:picMk id="4" creationId="{AA88D97C-5D01-4FEA-BA11-348818C00040}"/>
          </ac:picMkLst>
        </pc:picChg>
        <pc:picChg chg="add del mod">
          <ac:chgData name="Kyle Akepanidtaworn" userId="4250081e-2882-4185-9e9c-d3298cc00d78" providerId="ADAL" clId="{CC4AE6B6-A022-401F-A8BA-B05DBA51FB30}" dt="2021-06-24T08:36:55.848" v="17" actId="22"/>
          <ac:picMkLst>
            <pc:docMk/>
            <pc:sldMk cId="1124901155" sldId="2076136254"/>
            <ac:picMk id="8" creationId="{97D564AB-631C-487A-BE77-B4A0A702AFB9}"/>
          </ac:picMkLst>
        </pc:picChg>
        <pc:picChg chg="add mod">
          <ac:chgData name="Kyle Akepanidtaworn" userId="4250081e-2882-4185-9e9c-d3298cc00d78" providerId="ADAL" clId="{CC4AE6B6-A022-401F-A8BA-B05DBA51FB30}" dt="2021-06-24T08:36:57.749" v="21" actId="962"/>
          <ac:picMkLst>
            <pc:docMk/>
            <pc:sldMk cId="1124901155" sldId="2076136254"/>
            <ac:picMk id="10" creationId="{FA7CF2A9-760D-467E-A3D7-E955595C6375}"/>
          </ac:picMkLst>
        </pc:picChg>
      </pc:sldChg>
      <pc:sldChg chg="add">
        <pc:chgData name="Kyle Akepanidtaworn" userId="4250081e-2882-4185-9e9c-d3298cc00d78" providerId="ADAL" clId="{CC4AE6B6-A022-401F-A8BA-B05DBA51FB30}" dt="2021-06-24T08:33:16.379" v="0"/>
        <pc:sldMkLst>
          <pc:docMk/>
          <pc:sldMk cId="2394470308" sldId="2076136372"/>
        </pc:sldMkLst>
      </pc:sldChg>
      <pc:sldChg chg="addSp delSp modSp new mod modAnim">
        <pc:chgData name="Kyle Akepanidtaworn" userId="4250081e-2882-4185-9e9c-d3298cc00d78" providerId="ADAL" clId="{CC4AE6B6-A022-401F-A8BA-B05DBA51FB30}" dt="2021-06-24T08:54:14.510" v="487" actId="1076"/>
        <pc:sldMkLst>
          <pc:docMk/>
          <pc:sldMk cId="4065883911" sldId="2076136373"/>
        </pc:sldMkLst>
        <pc:spChg chg="mod">
          <ac:chgData name="Kyle Akepanidtaworn" userId="4250081e-2882-4185-9e9c-d3298cc00d78" providerId="ADAL" clId="{CC4AE6B6-A022-401F-A8BA-B05DBA51FB30}" dt="2021-06-24T08:43:50.165" v="167" actId="20577"/>
          <ac:spMkLst>
            <pc:docMk/>
            <pc:sldMk cId="4065883911" sldId="2076136373"/>
            <ac:spMk id="2" creationId="{74C7C938-7941-48A5-9D8A-1EE1FF528EAC}"/>
          </ac:spMkLst>
        </pc:spChg>
        <pc:spChg chg="add mod">
          <ac:chgData name="Kyle Akepanidtaworn" userId="4250081e-2882-4185-9e9c-d3298cc00d78" providerId="ADAL" clId="{CC4AE6B6-A022-401F-A8BA-B05DBA51FB30}" dt="2021-06-24T08:49:33.049" v="259" actId="20577"/>
          <ac:spMkLst>
            <pc:docMk/>
            <pc:sldMk cId="4065883911" sldId="2076136373"/>
            <ac:spMk id="5" creationId="{0F816654-343A-4B9B-B5D2-B1A49005C98A}"/>
          </ac:spMkLst>
        </pc:spChg>
        <pc:spChg chg="mod">
          <ac:chgData name="Kyle Akepanidtaworn" userId="4250081e-2882-4185-9e9c-d3298cc00d78" providerId="ADAL" clId="{CC4AE6B6-A022-401F-A8BA-B05DBA51FB30}" dt="2021-06-24T08:48:49.990" v="181"/>
          <ac:spMkLst>
            <pc:docMk/>
            <pc:sldMk cId="4065883911" sldId="2076136373"/>
            <ac:spMk id="7" creationId="{076B84D1-5571-4988-BA37-C09041691C2E}"/>
          </ac:spMkLst>
        </pc:spChg>
        <pc:spChg chg="mod">
          <ac:chgData name="Kyle Akepanidtaworn" userId="4250081e-2882-4185-9e9c-d3298cc00d78" providerId="ADAL" clId="{CC4AE6B6-A022-401F-A8BA-B05DBA51FB30}" dt="2021-06-24T08:48:49.990" v="181"/>
          <ac:spMkLst>
            <pc:docMk/>
            <pc:sldMk cId="4065883911" sldId="2076136373"/>
            <ac:spMk id="8" creationId="{8663180C-9339-451D-986E-5BC78FE91122}"/>
          </ac:spMkLst>
        </pc:spChg>
        <pc:spChg chg="mod">
          <ac:chgData name="Kyle Akepanidtaworn" userId="4250081e-2882-4185-9e9c-d3298cc00d78" providerId="ADAL" clId="{CC4AE6B6-A022-401F-A8BA-B05DBA51FB30}" dt="2021-06-24T08:48:49.990" v="181"/>
          <ac:spMkLst>
            <pc:docMk/>
            <pc:sldMk cId="4065883911" sldId="2076136373"/>
            <ac:spMk id="9" creationId="{2BE08723-49A1-4520-A795-6A6ADA611AAE}"/>
          </ac:spMkLst>
        </pc:spChg>
        <pc:spChg chg="mod">
          <ac:chgData name="Kyle Akepanidtaworn" userId="4250081e-2882-4185-9e9c-d3298cc00d78" providerId="ADAL" clId="{CC4AE6B6-A022-401F-A8BA-B05DBA51FB30}" dt="2021-06-24T08:48:49.990" v="181"/>
          <ac:spMkLst>
            <pc:docMk/>
            <pc:sldMk cId="4065883911" sldId="2076136373"/>
            <ac:spMk id="10" creationId="{CCE2FD45-0DFE-4F6B-907C-D414CA2E4305}"/>
          </ac:spMkLst>
        </pc:spChg>
        <pc:spChg chg="mod">
          <ac:chgData name="Kyle Akepanidtaworn" userId="4250081e-2882-4185-9e9c-d3298cc00d78" providerId="ADAL" clId="{CC4AE6B6-A022-401F-A8BA-B05DBA51FB30}" dt="2021-06-24T08:48:49.990" v="181"/>
          <ac:spMkLst>
            <pc:docMk/>
            <pc:sldMk cId="4065883911" sldId="2076136373"/>
            <ac:spMk id="11" creationId="{CA155765-A556-47F4-A3AE-BEB11FBA39BC}"/>
          </ac:spMkLst>
        </pc:spChg>
        <pc:spChg chg="mod">
          <ac:chgData name="Kyle Akepanidtaworn" userId="4250081e-2882-4185-9e9c-d3298cc00d78" providerId="ADAL" clId="{CC4AE6B6-A022-401F-A8BA-B05DBA51FB30}" dt="2021-06-24T08:48:49.990" v="181"/>
          <ac:spMkLst>
            <pc:docMk/>
            <pc:sldMk cId="4065883911" sldId="2076136373"/>
            <ac:spMk id="12" creationId="{68D84237-3969-4AC0-820C-49A1305410B9}"/>
          </ac:spMkLst>
        </pc:spChg>
        <pc:spChg chg="mod">
          <ac:chgData name="Kyle Akepanidtaworn" userId="4250081e-2882-4185-9e9c-d3298cc00d78" providerId="ADAL" clId="{CC4AE6B6-A022-401F-A8BA-B05DBA51FB30}" dt="2021-06-24T08:48:49.990" v="181"/>
          <ac:spMkLst>
            <pc:docMk/>
            <pc:sldMk cId="4065883911" sldId="2076136373"/>
            <ac:spMk id="13" creationId="{9340F2EB-ECD6-4C2E-8843-473B5571C432}"/>
          </ac:spMkLst>
        </pc:spChg>
        <pc:spChg chg="mod">
          <ac:chgData name="Kyle Akepanidtaworn" userId="4250081e-2882-4185-9e9c-d3298cc00d78" providerId="ADAL" clId="{CC4AE6B6-A022-401F-A8BA-B05DBA51FB30}" dt="2021-06-24T08:48:49.990" v="181"/>
          <ac:spMkLst>
            <pc:docMk/>
            <pc:sldMk cId="4065883911" sldId="2076136373"/>
            <ac:spMk id="14" creationId="{16E83F00-1485-4BBB-9E6A-5D83AAD9BFE7}"/>
          </ac:spMkLst>
        </pc:spChg>
        <pc:spChg chg="mod">
          <ac:chgData name="Kyle Akepanidtaworn" userId="4250081e-2882-4185-9e9c-d3298cc00d78" providerId="ADAL" clId="{CC4AE6B6-A022-401F-A8BA-B05DBA51FB30}" dt="2021-06-24T08:48:49.990" v="181"/>
          <ac:spMkLst>
            <pc:docMk/>
            <pc:sldMk cId="4065883911" sldId="2076136373"/>
            <ac:spMk id="15" creationId="{B86BC803-A570-4CF8-AE8D-B8594122F2A7}"/>
          </ac:spMkLst>
        </pc:spChg>
        <pc:spChg chg="mod">
          <ac:chgData name="Kyle Akepanidtaworn" userId="4250081e-2882-4185-9e9c-d3298cc00d78" providerId="ADAL" clId="{CC4AE6B6-A022-401F-A8BA-B05DBA51FB30}" dt="2021-06-24T08:48:49.990" v="181"/>
          <ac:spMkLst>
            <pc:docMk/>
            <pc:sldMk cId="4065883911" sldId="2076136373"/>
            <ac:spMk id="16" creationId="{64B32664-246F-445A-A533-56DC2488365E}"/>
          </ac:spMkLst>
        </pc:spChg>
        <pc:spChg chg="mod">
          <ac:chgData name="Kyle Akepanidtaworn" userId="4250081e-2882-4185-9e9c-d3298cc00d78" providerId="ADAL" clId="{CC4AE6B6-A022-401F-A8BA-B05DBA51FB30}" dt="2021-06-24T08:48:49.990" v="181"/>
          <ac:spMkLst>
            <pc:docMk/>
            <pc:sldMk cId="4065883911" sldId="2076136373"/>
            <ac:spMk id="17" creationId="{8D950FD0-4B1C-4719-95F5-C42471D35290}"/>
          </ac:spMkLst>
        </pc:spChg>
        <pc:spChg chg="mod">
          <ac:chgData name="Kyle Akepanidtaworn" userId="4250081e-2882-4185-9e9c-d3298cc00d78" providerId="ADAL" clId="{CC4AE6B6-A022-401F-A8BA-B05DBA51FB30}" dt="2021-06-24T08:48:49.990" v="181"/>
          <ac:spMkLst>
            <pc:docMk/>
            <pc:sldMk cId="4065883911" sldId="2076136373"/>
            <ac:spMk id="23" creationId="{3392015F-4539-45E0-83ED-3485329A4F73}"/>
          </ac:spMkLst>
        </pc:spChg>
        <pc:spChg chg="mod">
          <ac:chgData name="Kyle Akepanidtaworn" userId="4250081e-2882-4185-9e9c-d3298cc00d78" providerId="ADAL" clId="{CC4AE6B6-A022-401F-A8BA-B05DBA51FB30}" dt="2021-06-24T08:48:49.990" v="181"/>
          <ac:spMkLst>
            <pc:docMk/>
            <pc:sldMk cId="4065883911" sldId="2076136373"/>
            <ac:spMk id="24" creationId="{7E5FB363-A882-4F23-B5B3-625DEEB4C364}"/>
          </ac:spMkLst>
        </pc:spChg>
        <pc:spChg chg="mod">
          <ac:chgData name="Kyle Akepanidtaworn" userId="4250081e-2882-4185-9e9c-d3298cc00d78" providerId="ADAL" clId="{CC4AE6B6-A022-401F-A8BA-B05DBA51FB30}" dt="2021-06-24T08:48:49.990" v="181"/>
          <ac:spMkLst>
            <pc:docMk/>
            <pc:sldMk cId="4065883911" sldId="2076136373"/>
            <ac:spMk id="25" creationId="{0A250568-F9C5-41F6-A723-0BBC4608D158}"/>
          </ac:spMkLst>
        </pc:spChg>
        <pc:spChg chg="mod">
          <ac:chgData name="Kyle Akepanidtaworn" userId="4250081e-2882-4185-9e9c-d3298cc00d78" providerId="ADAL" clId="{CC4AE6B6-A022-401F-A8BA-B05DBA51FB30}" dt="2021-06-24T08:48:49.990" v="181"/>
          <ac:spMkLst>
            <pc:docMk/>
            <pc:sldMk cId="4065883911" sldId="2076136373"/>
            <ac:spMk id="26" creationId="{9F0DD45C-2F44-41DA-85D4-C8CADFFB6221}"/>
          </ac:spMkLst>
        </pc:spChg>
        <pc:spChg chg="mod">
          <ac:chgData name="Kyle Akepanidtaworn" userId="4250081e-2882-4185-9e9c-d3298cc00d78" providerId="ADAL" clId="{CC4AE6B6-A022-401F-A8BA-B05DBA51FB30}" dt="2021-06-24T08:48:49.990" v="181"/>
          <ac:spMkLst>
            <pc:docMk/>
            <pc:sldMk cId="4065883911" sldId="2076136373"/>
            <ac:spMk id="27" creationId="{208F7931-2613-4D50-980E-25F1ECDC7FA8}"/>
          </ac:spMkLst>
        </pc:spChg>
        <pc:spChg chg="mod">
          <ac:chgData name="Kyle Akepanidtaworn" userId="4250081e-2882-4185-9e9c-d3298cc00d78" providerId="ADAL" clId="{CC4AE6B6-A022-401F-A8BA-B05DBA51FB30}" dt="2021-06-24T08:48:49.990" v="181"/>
          <ac:spMkLst>
            <pc:docMk/>
            <pc:sldMk cId="4065883911" sldId="2076136373"/>
            <ac:spMk id="28" creationId="{702D3216-8469-48B6-94B4-D17CB8525DD2}"/>
          </ac:spMkLst>
        </pc:spChg>
        <pc:spChg chg="add mod">
          <ac:chgData name="Kyle Akepanidtaworn" userId="4250081e-2882-4185-9e9c-d3298cc00d78" providerId="ADAL" clId="{CC4AE6B6-A022-401F-A8BA-B05DBA51FB30}" dt="2021-06-24T08:49:07.585" v="187" actId="1076"/>
          <ac:spMkLst>
            <pc:docMk/>
            <pc:sldMk cId="4065883911" sldId="2076136373"/>
            <ac:spMk id="30" creationId="{EA502B11-1331-4E18-877D-E5CC81F8BEC6}"/>
          </ac:spMkLst>
        </pc:spChg>
        <pc:spChg chg="add mod">
          <ac:chgData name="Kyle Akepanidtaworn" userId="4250081e-2882-4185-9e9c-d3298cc00d78" providerId="ADAL" clId="{CC4AE6B6-A022-401F-A8BA-B05DBA51FB30}" dt="2021-06-24T08:54:14.510" v="487" actId="1076"/>
          <ac:spMkLst>
            <pc:docMk/>
            <pc:sldMk cId="4065883911" sldId="2076136373"/>
            <ac:spMk id="32" creationId="{BD83F823-D8A2-4B30-AF00-06FF3741F0CE}"/>
          </ac:spMkLst>
        </pc:spChg>
        <pc:grpChg chg="add del mod">
          <ac:chgData name="Kyle Akepanidtaworn" userId="4250081e-2882-4185-9e9c-d3298cc00d78" providerId="ADAL" clId="{CC4AE6B6-A022-401F-A8BA-B05DBA51FB30}" dt="2021-06-24T08:48:50.596" v="182"/>
          <ac:grpSpMkLst>
            <pc:docMk/>
            <pc:sldMk cId="4065883911" sldId="2076136373"/>
            <ac:grpSpMk id="6" creationId="{E9E7D0D9-D7EC-47E4-ADCD-BCD27DB7EB89}"/>
          </ac:grpSpMkLst>
        </pc:grpChg>
        <pc:grpChg chg="mod">
          <ac:chgData name="Kyle Akepanidtaworn" userId="4250081e-2882-4185-9e9c-d3298cc00d78" providerId="ADAL" clId="{CC4AE6B6-A022-401F-A8BA-B05DBA51FB30}" dt="2021-06-24T08:48:49.990" v="181"/>
          <ac:grpSpMkLst>
            <pc:docMk/>
            <pc:sldMk cId="4065883911" sldId="2076136373"/>
            <ac:grpSpMk id="20" creationId="{7F7172FC-CE0B-42CA-840E-DDBB62028B8D}"/>
          </ac:grpSpMkLst>
        </pc:grpChg>
        <pc:grpChg chg="mod">
          <ac:chgData name="Kyle Akepanidtaworn" userId="4250081e-2882-4185-9e9c-d3298cc00d78" providerId="ADAL" clId="{CC4AE6B6-A022-401F-A8BA-B05DBA51FB30}" dt="2021-06-24T08:48:49.990" v="181"/>
          <ac:grpSpMkLst>
            <pc:docMk/>
            <pc:sldMk cId="4065883911" sldId="2076136373"/>
            <ac:grpSpMk id="22" creationId="{4569D99B-1CBE-4BF5-A24F-8038FB164A3A}"/>
          </ac:grpSpMkLst>
        </pc:grpChg>
        <pc:picChg chg="add mod">
          <ac:chgData name="Kyle Akepanidtaworn" userId="4250081e-2882-4185-9e9c-d3298cc00d78" providerId="ADAL" clId="{CC4AE6B6-A022-401F-A8BA-B05DBA51FB30}" dt="2021-06-24T08:54:05.905" v="486" actId="1076"/>
          <ac:picMkLst>
            <pc:docMk/>
            <pc:sldMk cId="4065883911" sldId="2076136373"/>
            <ac:picMk id="4" creationId="{E937FC63-40AB-46EA-BA80-30530FAF3A71}"/>
          </ac:picMkLst>
        </pc:picChg>
        <pc:picChg chg="mod">
          <ac:chgData name="Kyle Akepanidtaworn" userId="4250081e-2882-4185-9e9c-d3298cc00d78" providerId="ADAL" clId="{CC4AE6B6-A022-401F-A8BA-B05DBA51FB30}" dt="2021-06-24T08:48:49.990" v="181"/>
          <ac:picMkLst>
            <pc:docMk/>
            <pc:sldMk cId="4065883911" sldId="2076136373"/>
            <ac:picMk id="18" creationId="{8C97A1CE-2DBC-4616-B40B-D513A3F64E4F}"/>
          </ac:picMkLst>
        </pc:picChg>
        <pc:picChg chg="mod">
          <ac:chgData name="Kyle Akepanidtaworn" userId="4250081e-2882-4185-9e9c-d3298cc00d78" providerId="ADAL" clId="{CC4AE6B6-A022-401F-A8BA-B05DBA51FB30}" dt="2021-06-24T08:48:49.990" v="181"/>
          <ac:picMkLst>
            <pc:docMk/>
            <pc:sldMk cId="4065883911" sldId="2076136373"/>
            <ac:picMk id="19" creationId="{F42D8E22-42BF-4519-B60A-AF3115C9C4BD}"/>
          </ac:picMkLst>
        </pc:picChg>
        <pc:picChg chg="mod">
          <ac:chgData name="Kyle Akepanidtaworn" userId="4250081e-2882-4185-9e9c-d3298cc00d78" providerId="ADAL" clId="{CC4AE6B6-A022-401F-A8BA-B05DBA51FB30}" dt="2021-06-24T08:48:49.990" v="181"/>
          <ac:picMkLst>
            <pc:docMk/>
            <pc:sldMk cId="4065883911" sldId="2076136373"/>
            <ac:picMk id="21" creationId="{4CA8896A-2C33-4F4D-86F5-4AEFBF5F3F63}"/>
          </ac:picMkLst>
        </pc:picChg>
      </pc:sldChg>
      <pc:sldChg chg="addSp delSp modSp add mod modAnim">
        <pc:chgData name="Kyle Akepanidtaworn" userId="4250081e-2882-4185-9e9c-d3298cc00d78" providerId="ADAL" clId="{CC4AE6B6-A022-401F-A8BA-B05DBA51FB30}" dt="2021-06-24T08:50:38.596" v="333" actId="1076"/>
        <pc:sldMkLst>
          <pc:docMk/>
          <pc:sldMk cId="2890385476" sldId="2076136374"/>
        </pc:sldMkLst>
        <pc:spChg chg="mod">
          <ac:chgData name="Kyle Akepanidtaworn" userId="4250081e-2882-4185-9e9c-d3298cc00d78" providerId="ADAL" clId="{CC4AE6B6-A022-401F-A8BA-B05DBA51FB30}" dt="2021-06-24T08:50:11.776" v="328" actId="20577"/>
          <ac:spMkLst>
            <pc:docMk/>
            <pc:sldMk cId="2890385476" sldId="2076136374"/>
            <ac:spMk id="2" creationId="{74C7C938-7941-48A5-9D8A-1EE1FF528EAC}"/>
          </ac:spMkLst>
        </pc:spChg>
        <pc:spChg chg="del">
          <ac:chgData name="Kyle Akepanidtaworn" userId="4250081e-2882-4185-9e9c-d3298cc00d78" providerId="ADAL" clId="{CC4AE6B6-A022-401F-A8BA-B05DBA51FB30}" dt="2021-06-24T08:49:50.578" v="261" actId="478"/>
          <ac:spMkLst>
            <pc:docMk/>
            <pc:sldMk cId="2890385476" sldId="2076136374"/>
            <ac:spMk id="5" creationId="{0F816654-343A-4B9B-B5D2-B1A49005C98A}"/>
          </ac:spMkLst>
        </pc:spChg>
        <pc:spChg chg="del">
          <ac:chgData name="Kyle Akepanidtaworn" userId="4250081e-2882-4185-9e9c-d3298cc00d78" providerId="ADAL" clId="{CC4AE6B6-A022-401F-A8BA-B05DBA51FB30}" dt="2021-06-24T08:49:50.578" v="261" actId="478"/>
          <ac:spMkLst>
            <pc:docMk/>
            <pc:sldMk cId="2890385476" sldId="2076136374"/>
            <ac:spMk id="30" creationId="{EA502B11-1331-4E18-877D-E5CC81F8BEC6}"/>
          </ac:spMkLst>
        </pc:spChg>
        <pc:picChg chg="del">
          <ac:chgData name="Kyle Akepanidtaworn" userId="4250081e-2882-4185-9e9c-d3298cc00d78" providerId="ADAL" clId="{CC4AE6B6-A022-401F-A8BA-B05DBA51FB30}" dt="2021-06-24T08:49:50.578" v="261" actId="478"/>
          <ac:picMkLst>
            <pc:docMk/>
            <pc:sldMk cId="2890385476" sldId="2076136374"/>
            <ac:picMk id="4" creationId="{E937FC63-40AB-46EA-BA80-30530FAF3A71}"/>
          </ac:picMkLst>
        </pc:picChg>
        <pc:picChg chg="add mod">
          <ac:chgData name="Kyle Akepanidtaworn" userId="4250081e-2882-4185-9e9c-d3298cc00d78" providerId="ADAL" clId="{CC4AE6B6-A022-401F-A8BA-B05DBA51FB30}" dt="2021-06-24T08:50:38.596" v="333" actId="1076"/>
          <ac:picMkLst>
            <pc:docMk/>
            <pc:sldMk cId="2890385476" sldId="2076136374"/>
            <ac:picMk id="6" creationId="{B5D78D3C-DB63-47BF-AE88-A6B1553A0FDE}"/>
          </ac:picMkLst>
        </pc:picChg>
      </pc:sldChg>
      <pc:sldChg chg="addSp delSp modSp add mod">
        <pc:chgData name="Kyle Akepanidtaworn" userId="4250081e-2882-4185-9e9c-d3298cc00d78" providerId="ADAL" clId="{CC4AE6B6-A022-401F-A8BA-B05DBA51FB30}" dt="2021-06-24T08:51:08.890" v="342" actId="1076"/>
        <pc:sldMkLst>
          <pc:docMk/>
          <pc:sldMk cId="656553498" sldId="2076136375"/>
        </pc:sldMkLst>
        <pc:picChg chg="add mod">
          <ac:chgData name="Kyle Akepanidtaworn" userId="4250081e-2882-4185-9e9c-d3298cc00d78" providerId="ADAL" clId="{CC4AE6B6-A022-401F-A8BA-B05DBA51FB30}" dt="2021-06-24T08:51:08.890" v="342" actId="1076"/>
          <ac:picMkLst>
            <pc:docMk/>
            <pc:sldMk cId="656553498" sldId="2076136375"/>
            <ac:picMk id="4" creationId="{984697EB-09B9-4600-835A-C393538456CC}"/>
          </ac:picMkLst>
        </pc:picChg>
        <pc:picChg chg="del">
          <ac:chgData name="Kyle Akepanidtaworn" userId="4250081e-2882-4185-9e9c-d3298cc00d78" providerId="ADAL" clId="{CC4AE6B6-A022-401F-A8BA-B05DBA51FB30}" dt="2021-06-24T08:50:52.503" v="335" actId="478"/>
          <ac:picMkLst>
            <pc:docMk/>
            <pc:sldMk cId="656553498" sldId="2076136375"/>
            <ac:picMk id="6" creationId="{B5D78D3C-DB63-47BF-AE88-A6B1553A0FDE}"/>
          </ac:picMkLst>
        </pc:picChg>
      </pc:sldChg>
      <pc:sldChg chg="addSp delSp modSp add mod">
        <pc:chgData name="Kyle Akepanidtaworn" userId="4250081e-2882-4185-9e9c-d3298cc00d78" providerId="ADAL" clId="{CC4AE6B6-A022-401F-A8BA-B05DBA51FB30}" dt="2021-06-24T08:51:28.650" v="349" actId="1076"/>
        <pc:sldMkLst>
          <pc:docMk/>
          <pc:sldMk cId="4064607251" sldId="2076136376"/>
        </pc:sldMkLst>
        <pc:picChg chg="del">
          <ac:chgData name="Kyle Akepanidtaworn" userId="4250081e-2882-4185-9e9c-d3298cc00d78" providerId="ADAL" clId="{CC4AE6B6-A022-401F-A8BA-B05DBA51FB30}" dt="2021-06-24T08:51:16.562" v="344" actId="478"/>
          <ac:picMkLst>
            <pc:docMk/>
            <pc:sldMk cId="4064607251" sldId="2076136376"/>
            <ac:picMk id="4" creationId="{984697EB-09B9-4600-835A-C393538456CC}"/>
          </ac:picMkLst>
        </pc:picChg>
        <pc:picChg chg="add mod">
          <ac:chgData name="Kyle Akepanidtaworn" userId="4250081e-2882-4185-9e9c-d3298cc00d78" providerId="ADAL" clId="{CC4AE6B6-A022-401F-A8BA-B05DBA51FB30}" dt="2021-06-24T08:51:28.650" v="349" actId="1076"/>
          <ac:picMkLst>
            <pc:docMk/>
            <pc:sldMk cId="4064607251" sldId="2076136376"/>
            <ac:picMk id="5" creationId="{EA5DCA94-95D9-4A81-9449-A9C870EB8A77}"/>
          </ac:picMkLst>
        </pc:picChg>
      </pc:sldChg>
      <pc:sldChg chg="addSp delSp modSp add mod modAnim">
        <pc:chgData name="Kyle Akepanidtaworn" userId="4250081e-2882-4185-9e9c-d3298cc00d78" providerId="ADAL" clId="{CC4AE6B6-A022-401F-A8BA-B05DBA51FB30}" dt="2021-06-24T08:55:19.574" v="502" actId="14100"/>
        <pc:sldMkLst>
          <pc:docMk/>
          <pc:sldMk cId="1348607761" sldId="2076136377"/>
        </pc:sldMkLst>
        <pc:spChg chg="add del mod">
          <ac:chgData name="Kyle Akepanidtaworn" userId="4250081e-2882-4185-9e9c-d3298cc00d78" providerId="ADAL" clId="{CC4AE6B6-A022-401F-A8BA-B05DBA51FB30}" dt="2021-06-24T08:51:56.083" v="402" actId="20577"/>
          <ac:spMkLst>
            <pc:docMk/>
            <pc:sldMk cId="1348607761" sldId="2076136377"/>
            <ac:spMk id="2" creationId="{74C7C938-7941-48A5-9D8A-1EE1FF528EAC}"/>
          </ac:spMkLst>
        </pc:spChg>
        <pc:spChg chg="del">
          <ac:chgData name="Kyle Akepanidtaworn" userId="4250081e-2882-4185-9e9c-d3298cc00d78" providerId="ADAL" clId="{CC4AE6B6-A022-401F-A8BA-B05DBA51FB30}" dt="2021-06-24T08:52:05.343" v="403" actId="478"/>
          <ac:spMkLst>
            <pc:docMk/>
            <pc:sldMk cId="1348607761" sldId="2076136377"/>
            <ac:spMk id="5" creationId="{0F816654-343A-4B9B-B5D2-B1A49005C98A}"/>
          </ac:spMkLst>
        </pc:spChg>
        <pc:spChg chg="add del mod">
          <ac:chgData name="Kyle Akepanidtaworn" userId="4250081e-2882-4185-9e9c-d3298cc00d78" providerId="ADAL" clId="{CC4AE6B6-A022-401F-A8BA-B05DBA51FB30}" dt="2021-06-24T08:51:49.530" v="353" actId="478"/>
          <ac:spMkLst>
            <pc:docMk/>
            <pc:sldMk cId="1348607761" sldId="2076136377"/>
            <ac:spMk id="6" creationId="{F5EB0A32-4BF0-4F4A-B208-88F448F070F0}"/>
          </ac:spMkLst>
        </pc:spChg>
        <pc:spChg chg="add del">
          <ac:chgData name="Kyle Akepanidtaworn" userId="4250081e-2882-4185-9e9c-d3298cc00d78" providerId="ADAL" clId="{CC4AE6B6-A022-401F-A8BA-B05DBA51FB30}" dt="2021-06-24T08:52:27.923" v="410" actId="22"/>
          <ac:spMkLst>
            <pc:docMk/>
            <pc:sldMk cId="1348607761" sldId="2076136377"/>
            <ac:spMk id="9" creationId="{3930E959-79CE-4A4F-892D-478B53F01983}"/>
          </ac:spMkLst>
        </pc:spChg>
        <pc:spChg chg="add mod">
          <ac:chgData name="Kyle Akepanidtaworn" userId="4250081e-2882-4185-9e9c-d3298cc00d78" providerId="ADAL" clId="{CC4AE6B6-A022-401F-A8BA-B05DBA51FB30}" dt="2021-06-24T08:55:19.574" v="502" actId="14100"/>
          <ac:spMkLst>
            <pc:docMk/>
            <pc:sldMk cId="1348607761" sldId="2076136377"/>
            <ac:spMk id="11" creationId="{E3991332-4B74-429C-A195-8CC85297B480}"/>
          </ac:spMkLst>
        </pc:spChg>
        <pc:spChg chg="del">
          <ac:chgData name="Kyle Akepanidtaworn" userId="4250081e-2882-4185-9e9c-d3298cc00d78" providerId="ADAL" clId="{CC4AE6B6-A022-401F-A8BA-B05DBA51FB30}" dt="2021-06-24T08:52:05.343" v="403" actId="478"/>
          <ac:spMkLst>
            <pc:docMk/>
            <pc:sldMk cId="1348607761" sldId="2076136377"/>
            <ac:spMk id="30" creationId="{EA502B11-1331-4E18-877D-E5CC81F8BEC6}"/>
          </ac:spMkLst>
        </pc:spChg>
        <pc:picChg chg="del">
          <ac:chgData name="Kyle Akepanidtaworn" userId="4250081e-2882-4185-9e9c-d3298cc00d78" providerId="ADAL" clId="{CC4AE6B6-A022-401F-A8BA-B05DBA51FB30}" dt="2021-06-24T08:51:47.350" v="351" actId="478"/>
          <ac:picMkLst>
            <pc:docMk/>
            <pc:sldMk cId="1348607761" sldId="2076136377"/>
            <ac:picMk id="4" creationId="{E937FC63-40AB-46EA-BA80-30530FAF3A71}"/>
          </ac:picMkLst>
        </pc:picChg>
        <pc:picChg chg="add mod">
          <ac:chgData name="Kyle Akepanidtaworn" userId="4250081e-2882-4185-9e9c-d3298cc00d78" providerId="ADAL" clId="{CC4AE6B6-A022-401F-A8BA-B05DBA51FB30}" dt="2021-06-24T08:52:18.471" v="408" actId="1076"/>
          <ac:picMkLst>
            <pc:docMk/>
            <pc:sldMk cId="1348607761" sldId="2076136377"/>
            <ac:picMk id="8" creationId="{5BDCCBF7-A10C-4759-A67A-76F97A3E1A76}"/>
          </ac:picMkLst>
        </pc:picChg>
      </pc:sldChg>
      <pc:sldChg chg="addSp delSp modSp add mod">
        <pc:chgData name="Kyle Akepanidtaworn" userId="4250081e-2882-4185-9e9c-d3298cc00d78" providerId="ADAL" clId="{CC4AE6B6-A022-401F-A8BA-B05DBA51FB30}" dt="2021-06-24T09:01:50.603" v="596" actId="20577"/>
        <pc:sldMkLst>
          <pc:docMk/>
          <pc:sldMk cId="728637478" sldId="2076136378"/>
        </pc:sldMkLst>
        <pc:spChg chg="mod">
          <ac:chgData name="Kyle Akepanidtaworn" userId="4250081e-2882-4185-9e9c-d3298cc00d78" providerId="ADAL" clId="{CC4AE6B6-A022-401F-A8BA-B05DBA51FB30}" dt="2021-06-24T09:00:09.992" v="510" actId="20577"/>
          <ac:spMkLst>
            <pc:docMk/>
            <pc:sldMk cId="728637478" sldId="2076136378"/>
            <ac:spMk id="2" creationId="{74C7C938-7941-48A5-9D8A-1EE1FF528EAC}"/>
          </ac:spMkLst>
        </pc:spChg>
        <pc:spChg chg="add mod topLvl">
          <ac:chgData name="Kyle Akepanidtaworn" userId="4250081e-2882-4185-9e9c-d3298cc00d78" providerId="ADAL" clId="{CC4AE6B6-A022-401F-A8BA-B05DBA51FB30}" dt="2021-06-24T09:00:46.824" v="524" actId="1076"/>
          <ac:spMkLst>
            <pc:docMk/>
            <pc:sldMk cId="728637478" sldId="2076136378"/>
            <ac:spMk id="3" creationId="{61D473B4-1D44-4B8A-AB17-EF582F59B9AF}"/>
          </ac:spMkLst>
        </pc:spChg>
        <pc:spChg chg="add mod topLvl">
          <ac:chgData name="Kyle Akepanidtaworn" userId="4250081e-2882-4185-9e9c-d3298cc00d78" providerId="ADAL" clId="{CC4AE6B6-A022-401F-A8BA-B05DBA51FB30}" dt="2021-06-24T09:01:43.690" v="593" actId="20577"/>
          <ac:spMkLst>
            <pc:docMk/>
            <pc:sldMk cId="728637478" sldId="2076136378"/>
            <ac:spMk id="7" creationId="{130CFF49-F4F3-41D9-A001-CB04545FEA7B}"/>
          </ac:spMkLst>
        </pc:spChg>
        <pc:spChg chg="add mod topLvl">
          <ac:chgData name="Kyle Akepanidtaworn" userId="4250081e-2882-4185-9e9c-d3298cc00d78" providerId="ADAL" clId="{CC4AE6B6-A022-401F-A8BA-B05DBA51FB30}" dt="2021-06-24T09:01:38.672" v="586" actId="20577"/>
          <ac:spMkLst>
            <pc:docMk/>
            <pc:sldMk cId="728637478" sldId="2076136378"/>
            <ac:spMk id="9" creationId="{1323C5A7-4B4D-44A1-9771-07961095BB10}"/>
          </ac:spMkLst>
        </pc:spChg>
        <pc:spChg chg="add mod topLvl">
          <ac:chgData name="Kyle Akepanidtaworn" userId="4250081e-2882-4185-9e9c-d3298cc00d78" providerId="ADAL" clId="{CC4AE6B6-A022-401F-A8BA-B05DBA51FB30}" dt="2021-06-24T09:00:46.824" v="524" actId="1076"/>
          <ac:spMkLst>
            <pc:docMk/>
            <pc:sldMk cId="728637478" sldId="2076136378"/>
            <ac:spMk id="11" creationId="{99551FF7-5E80-4516-8386-12F86CF073E2}"/>
          </ac:spMkLst>
        </pc:spChg>
        <pc:spChg chg="add mod topLvl">
          <ac:chgData name="Kyle Akepanidtaworn" userId="4250081e-2882-4185-9e9c-d3298cc00d78" providerId="ADAL" clId="{CC4AE6B6-A022-401F-A8BA-B05DBA51FB30}" dt="2021-06-24T09:01:50.603" v="596" actId="20577"/>
          <ac:spMkLst>
            <pc:docMk/>
            <pc:sldMk cId="728637478" sldId="2076136378"/>
            <ac:spMk id="13" creationId="{EA0C98AB-E925-4A0D-9FA5-18D737CB4BA8}"/>
          </ac:spMkLst>
        </pc:spChg>
        <pc:spChg chg="add mod topLvl">
          <ac:chgData name="Kyle Akepanidtaworn" userId="4250081e-2882-4185-9e9c-d3298cc00d78" providerId="ADAL" clId="{CC4AE6B6-A022-401F-A8BA-B05DBA51FB30}" dt="2021-06-24T09:00:46.824" v="524" actId="1076"/>
          <ac:spMkLst>
            <pc:docMk/>
            <pc:sldMk cId="728637478" sldId="2076136378"/>
            <ac:spMk id="15" creationId="{D63B52AE-A5F3-4E0A-9E90-2A7E645AC936}"/>
          </ac:spMkLst>
        </pc:spChg>
        <pc:spChg chg="add mod topLvl">
          <ac:chgData name="Kyle Akepanidtaworn" userId="4250081e-2882-4185-9e9c-d3298cc00d78" providerId="ADAL" clId="{CC4AE6B6-A022-401F-A8BA-B05DBA51FB30}" dt="2021-06-24T09:00:46.824" v="524" actId="1076"/>
          <ac:spMkLst>
            <pc:docMk/>
            <pc:sldMk cId="728637478" sldId="2076136378"/>
            <ac:spMk id="17" creationId="{57453679-3D44-4713-AFF6-6C1DE6EB3381}"/>
          </ac:spMkLst>
        </pc:spChg>
        <pc:spChg chg="add mod topLvl">
          <ac:chgData name="Kyle Akepanidtaworn" userId="4250081e-2882-4185-9e9c-d3298cc00d78" providerId="ADAL" clId="{CC4AE6B6-A022-401F-A8BA-B05DBA51FB30}" dt="2021-06-24T09:01:28.130" v="584" actId="20577"/>
          <ac:spMkLst>
            <pc:docMk/>
            <pc:sldMk cId="728637478" sldId="2076136378"/>
            <ac:spMk id="19" creationId="{7B58EDD4-AA12-4834-973A-4F7DD30520FC}"/>
          </ac:spMkLst>
        </pc:spChg>
        <pc:grpChg chg="add del mod">
          <ac:chgData name="Kyle Akepanidtaworn" userId="4250081e-2882-4185-9e9c-d3298cc00d78" providerId="ADAL" clId="{CC4AE6B6-A022-401F-A8BA-B05DBA51FB30}" dt="2021-06-24T09:00:34.480" v="522" actId="165"/>
          <ac:grpSpMkLst>
            <pc:docMk/>
            <pc:sldMk cId="728637478" sldId="2076136378"/>
            <ac:grpSpMk id="20" creationId="{2B2121B0-7BE4-40F9-B08E-EFFCD161C71F}"/>
          </ac:grpSpMkLst>
        </pc:grpChg>
        <pc:picChg chg="del">
          <ac:chgData name="Kyle Akepanidtaworn" userId="4250081e-2882-4185-9e9c-d3298cc00d78" providerId="ADAL" clId="{CC4AE6B6-A022-401F-A8BA-B05DBA51FB30}" dt="2021-06-24T08:55:38.161" v="506" actId="478"/>
          <ac:picMkLst>
            <pc:docMk/>
            <pc:sldMk cId="728637478" sldId="2076136378"/>
            <ac:picMk id="5" creationId="{EA5DCA94-95D9-4A81-9449-A9C870EB8A77}"/>
          </ac:picMkLst>
        </pc:picChg>
      </pc:sldChg>
      <pc:sldChg chg="new del">
        <pc:chgData name="Kyle Akepanidtaworn" userId="4250081e-2882-4185-9e9c-d3298cc00d78" providerId="ADAL" clId="{CC4AE6B6-A022-401F-A8BA-B05DBA51FB30}" dt="2021-06-24T08:55:32.612" v="504" actId="680"/>
        <pc:sldMkLst>
          <pc:docMk/>
          <pc:sldMk cId="1049824203" sldId="2076136378"/>
        </pc:sldMkLst>
      </pc:sldChg>
      <pc:sldMasterChg chg="del delSldLayout">
        <pc:chgData name="Kyle Akepanidtaworn" userId="4250081e-2882-4185-9e9c-d3298cc00d78" providerId="ADAL" clId="{CC4AE6B6-A022-401F-A8BA-B05DBA51FB30}" dt="2021-06-24T08:34:04.016" v="1" actId="47"/>
        <pc:sldMasterMkLst>
          <pc:docMk/>
          <pc:sldMasterMk cId="2824340846" sldId="2147483660"/>
        </pc:sldMasterMkLst>
        <pc:sldLayoutChg chg="del">
          <pc:chgData name="Kyle Akepanidtaworn" userId="4250081e-2882-4185-9e9c-d3298cc00d78" providerId="ADAL" clId="{CC4AE6B6-A022-401F-A8BA-B05DBA51FB30}" dt="2021-06-24T08:34:04.016" v="1" actId="47"/>
          <pc:sldLayoutMkLst>
            <pc:docMk/>
            <pc:sldMasterMk cId="2824340846" sldId="2147483660"/>
            <pc:sldLayoutMk cId="1446843044" sldId="2147483661"/>
          </pc:sldLayoutMkLst>
        </pc:sldLayoutChg>
        <pc:sldLayoutChg chg="del">
          <pc:chgData name="Kyle Akepanidtaworn" userId="4250081e-2882-4185-9e9c-d3298cc00d78" providerId="ADAL" clId="{CC4AE6B6-A022-401F-A8BA-B05DBA51FB30}" dt="2021-06-24T08:34:04.016" v="1" actId="47"/>
          <pc:sldLayoutMkLst>
            <pc:docMk/>
            <pc:sldMasterMk cId="2824340846" sldId="2147483660"/>
            <pc:sldLayoutMk cId="632188504" sldId="2147483662"/>
          </pc:sldLayoutMkLst>
        </pc:sldLayoutChg>
        <pc:sldLayoutChg chg="del">
          <pc:chgData name="Kyle Akepanidtaworn" userId="4250081e-2882-4185-9e9c-d3298cc00d78" providerId="ADAL" clId="{CC4AE6B6-A022-401F-A8BA-B05DBA51FB30}" dt="2021-06-24T08:34:04.016" v="1" actId="47"/>
          <pc:sldLayoutMkLst>
            <pc:docMk/>
            <pc:sldMasterMk cId="2824340846" sldId="2147483660"/>
            <pc:sldLayoutMk cId="1800381958" sldId="2147483663"/>
          </pc:sldLayoutMkLst>
        </pc:sldLayoutChg>
        <pc:sldLayoutChg chg="del">
          <pc:chgData name="Kyle Akepanidtaworn" userId="4250081e-2882-4185-9e9c-d3298cc00d78" providerId="ADAL" clId="{CC4AE6B6-A022-401F-A8BA-B05DBA51FB30}" dt="2021-06-24T08:34:04.016" v="1" actId="47"/>
          <pc:sldLayoutMkLst>
            <pc:docMk/>
            <pc:sldMasterMk cId="2824340846" sldId="2147483660"/>
            <pc:sldLayoutMk cId="1499421014" sldId="2147483664"/>
          </pc:sldLayoutMkLst>
        </pc:sldLayoutChg>
        <pc:sldLayoutChg chg="del">
          <pc:chgData name="Kyle Akepanidtaworn" userId="4250081e-2882-4185-9e9c-d3298cc00d78" providerId="ADAL" clId="{CC4AE6B6-A022-401F-A8BA-B05DBA51FB30}" dt="2021-06-24T08:34:04.016" v="1" actId="47"/>
          <pc:sldLayoutMkLst>
            <pc:docMk/>
            <pc:sldMasterMk cId="2824340846" sldId="2147483660"/>
            <pc:sldLayoutMk cId="2496781982" sldId="2147483665"/>
          </pc:sldLayoutMkLst>
        </pc:sldLayoutChg>
        <pc:sldLayoutChg chg="del">
          <pc:chgData name="Kyle Akepanidtaworn" userId="4250081e-2882-4185-9e9c-d3298cc00d78" providerId="ADAL" clId="{CC4AE6B6-A022-401F-A8BA-B05DBA51FB30}" dt="2021-06-24T08:34:04.016" v="1" actId="47"/>
          <pc:sldLayoutMkLst>
            <pc:docMk/>
            <pc:sldMasterMk cId="2824340846" sldId="2147483660"/>
            <pc:sldLayoutMk cId="2863212355" sldId="2147483666"/>
          </pc:sldLayoutMkLst>
        </pc:sldLayoutChg>
        <pc:sldLayoutChg chg="del">
          <pc:chgData name="Kyle Akepanidtaworn" userId="4250081e-2882-4185-9e9c-d3298cc00d78" providerId="ADAL" clId="{CC4AE6B6-A022-401F-A8BA-B05DBA51FB30}" dt="2021-06-24T08:34:04.016" v="1" actId="47"/>
          <pc:sldLayoutMkLst>
            <pc:docMk/>
            <pc:sldMasterMk cId="2824340846" sldId="2147483660"/>
            <pc:sldLayoutMk cId="3410210197" sldId="2147483667"/>
          </pc:sldLayoutMkLst>
        </pc:sldLayoutChg>
        <pc:sldLayoutChg chg="del">
          <pc:chgData name="Kyle Akepanidtaworn" userId="4250081e-2882-4185-9e9c-d3298cc00d78" providerId="ADAL" clId="{CC4AE6B6-A022-401F-A8BA-B05DBA51FB30}" dt="2021-06-24T08:34:04.016" v="1" actId="47"/>
          <pc:sldLayoutMkLst>
            <pc:docMk/>
            <pc:sldMasterMk cId="2824340846" sldId="2147483660"/>
            <pc:sldLayoutMk cId="4276157730" sldId="2147483668"/>
          </pc:sldLayoutMkLst>
        </pc:sldLayoutChg>
        <pc:sldLayoutChg chg="del">
          <pc:chgData name="Kyle Akepanidtaworn" userId="4250081e-2882-4185-9e9c-d3298cc00d78" providerId="ADAL" clId="{CC4AE6B6-A022-401F-A8BA-B05DBA51FB30}" dt="2021-06-24T08:34:04.016" v="1" actId="47"/>
          <pc:sldLayoutMkLst>
            <pc:docMk/>
            <pc:sldMasterMk cId="2824340846" sldId="2147483660"/>
            <pc:sldLayoutMk cId="318522700" sldId="2147483669"/>
          </pc:sldLayoutMkLst>
        </pc:sldLayoutChg>
        <pc:sldLayoutChg chg="del">
          <pc:chgData name="Kyle Akepanidtaworn" userId="4250081e-2882-4185-9e9c-d3298cc00d78" providerId="ADAL" clId="{CC4AE6B6-A022-401F-A8BA-B05DBA51FB30}" dt="2021-06-24T08:34:04.016" v="1" actId="47"/>
          <pc:sldLayoutMkLst>
            <pc:docMk/>
            <pc:sldMasterMk cId="2824340846" sldId="2147483660"/>
            <pc:sldLayoutMk cId="3674485223" sldId="2147483670"/>
          </pc:sldLayoutMkLst>
        </pc:sldLayoutChg>
      </pc:sldMasterChg>
      <pc:sldMasterChg chg="addSldLayout modSldLayout">
        <pc:chgData name="Kyle Akepanidtaworn" userId="4250081e-2882-4185-9e9c-d3298cc00d78" providerId="ADAL" clId="{CC4AE6B6-A022-401F-A8BA-B05DBA51FB30}" dt="2021-06-24T08:55:36.699" v="505" actId="22"/>
        <pc:sldMasterMkLst>
          <pc:docMk/>
          <pc:sldMasterMk cId="108247531" sldId="2147483671"/>
        </pc:sldMasterMkLst>
        <pc:sldLayoutChg chg="add mod replId">
          <pc:chgData name="Kyle Akepanidtaworn" userId="4250081e-2882-4185-9e9c-d3298cc00d78" providerId="ADAL" clId="{CC4AE6B6-A022-401F-A8BA-B05DBA51FB30}" dt="2021-06-24T08:55:36.699" v="505" actId="22"/>
          <pc:sldLayoutMkLst>
            <pc:docMk/>
            <pc:sldMasterMk cId="108247531" sldId="2147483671"/>
            <pc:sldLayoutMk cId="2012037520" sldId="2147483787"/>
          </pc:sldLayoutMkLst>
        </pc:sldLayoutChg>
      </pc:sldMaster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53.jpg"/></Relationships>
</file>

<file path=ppt/diagrams/_rels/drawing1.xml.rels><?xml version="1.0" encoding="UTF-8" standalone="yes"?>
<Relationships xmlns="http://schemas.openxmlformats.org/package/2006/relationships"><Relationship Id="rId1" Type="http://schemas.openxmlformats.org/officeDocument/2006/relationships/image" Target="../media/image5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17079-419C-4401-85C7-3227B17C4DF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DDC4F88F-5253-4279-B4B1-03927E567F36}">
      <dgm:prSet phldrT="[Text]" phldr="1"/>
      <dgm:spPr/>
      <dgm:t>
        <a:bodyPr/>
        <a:lstStyle/>
        <a:p>
          <a:endParaRPr lang="en-US" dirty="0"/>
        </a:p>
      </dgm:t>
    </dgm:pt>
    <dgm:pt modelId="{88E50942-C60C-4860-B8DB-13AFB41FD299}" type="sibTrans" cxnId="{67712279-2E6C-4F9A-8FFA-11B1605E39A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2B497D52-51C3-4043-B18C-5DF73D4AE5EA}" type="parTrans" cxnId="{67712279-2E6C-4F9A-8FFA-11B1605E39A9}">
      <dgm:prSet/>
      <dgm:spPr/>
      <dgm:t>
        <a:bodyPr/>
        <a:lstStyle/>
        <a:p>
          <a:endParaRPr lang="en-US"/>
        </a:p>
      </dgm:t>
    </dgm:pt>
    <dgm:pt modelId="{B42D0878-A76E-4699-A37E-AFD1CF484036}" type="pres">
      <dgm:prSet presAssocID="{5B117079-419C-4401-85C7-3227B17C4DFC}" presName="Name0" presStyleCnt="0">
        <dgm:presLayoutVars>
          <dgm:chMax val="7"/>
          <dgm:chPref val="7"/>
          <dgm:dir/>
        </dgm:presLayoutVars>
      </dgm:prSet>
      <dgm:spPr/>
    </dgm:pt>
    <dgm:pt modelId="{AA86EE62-8D86-4469-BDA4-BDDEFDF36B81}" type="pres">
      <dgm:prSet presAssocID="{5B117079-419C-4401-85C7-3227B17C4DFC}" presName="Name1" presStyleCnt="0"/>
      <dgm:spPr/>
    </dgm:pt>
    <dgm:pt modelId="{9765F40D-AC1F-4608-BD3E-E80E6D1DEE73}" type="pres">
      <dgm:prSet presAssocID="{88E50942-C60C-4860-B8DB-13AFB41FD299}" presName="picture_1" presStyleCnt="0"/>
      <dgm:spPr/>
    </dgm:pt>
    <dgm:pt modelId="{BBBBA0D4-11C4-4231-90ED-5F3CEA8BB7FD}" type="pres">
      <dgm:prSet presAssocID="{88E50942-C60C-4860-B8DB-13AFB41FD299}" presName="pictureRepeatNode" presStyleLbl="alignImgPlace1" presStyleIdx="0" presStyleCnt="1" custScaleX="69826" custScaleY="70108" custLinFactNeighborX="69557" custLinFactNeighborY="-53714"/>
      <dgm:spPr/>
    </dgm:pt>
    <dgm:pt modelId="{28F2B948-1EA8-4F0C-B4FD-4A5AE83B30EA}" type="pres">
      <dgm:prSet presAssocID="{DDC4F88F-5253-4279-B4B1-03927E567F36}" presName="text_1" presStyleLbl="node1" presStyleIdx="0" presStyleCnt="0" custLinFactX="62775" custLinFactNeighborX="100000" custLinFactNeighborY="44563">
        <dgm:presLayoutVars>
          <dgm:bulletEnabled val="1"/>
        </dgm:presLayoutVars>
      </dgm:prSet>
      <dgm:spPr/>
    </dgm:pt>
  </dgm:ptLst>
  <dgm:cxnLst>
    <dgm:cxn modelId="{67712279-2E6C-4F9A-8FFA-11B1605E39A9}" srcId="{5B117079-419C-4401-85C7-3227B17C4DFC}" destId="{DDC4F88F-5253-4279-B4B1-03927E567F36}" srcOrd="0" destOrd="0" parTransId="{2B497D52-51C3-4043-B18C-5DF73D4AE5EA}" sibTransId="{88E50942-C60C-4860-B8DB-13AFB41FD299}"/>
    <dgm:cxn modelId="{830F5791-7A07-4D53-9A51-FA48E074E458}" type="presOf" srcId="{DDC4F88F-5253-4279-B4B1-03927E567F36}" destId="{28F2B948-1EA8-4F0C-B4FD-4A5AE83B30EA}" srcOrd="0" destOrd="0" presId="urn:microsoft.com/office/officeart/2008/layout/CircularPictureCallout"/>
    <dgm:cxn modelId="{D5D845C3-9935-4569-B55A-89B925BD2170}" type="presOf" srcId="{5B117079-419C-4401-85C7-3227B17C4DFC}" destId="{B42D0878-A76E-4699-A37E-AFD1CF484036}" srcOrd="0" destOrd="0" presId="urn:microsoft.com/office/officeart/2008/layout/CircularPictureCallout"/>
    <dgm:cxn modelId="{7E9224EA-A04E-4518-8175-3FCCDB9FD45E}" type="presOf" srcId="{88E50942-C60C-4860-B8DB-13AFB41FD299}" destId="{BBBBA0D4-11C4-4231-90ED-5F3CEA8BB7FD}" srcOrd="0" destOrd="0" presId="urn:microsoft.com/office/officeart/2008/layout/CircularPictureCallout"/>
    <dgm:cxn modelId="{0831A6FF-A7A9-463F-8DB1-3FBF5AF86A1D}" type="presParOf" srcId="{B42D0878-A76E-4699-A37E-AFD1CF484036}" destId="{AA86EE62-8D86-4469-BDA4-BDDEFDF36B81}" srcOrd="0" destOrd="0" presId="urn:microsoft.com/office/officeart/2008/layout/CircularPictureCallout"/>
    <dgm:cxn modelId="{74207CE9-D0D3-4966-8208-9B3803CB028B}" type="presParOf" srcId="{AA86EE62-8D86-4469-BDA4-BDDEFDF36B81}" destId="{9765F40D-AC1F-4608-BD3E-E80E6D1DEE73}" srcOrd="0" destOrd="0" presId="urn:microsoft.com/office/officeart/2008/layout/CircularPictureCallout"/>
    <dgm:cxn modelId="{93332349-47BF-4FFE-8CC9-F175E49EA487}" type="presParOf" srcId="{9765F40D-AC1F-4608-BD3E-E80E6D1DEE73}" destId="{BBBBA0D4-11C4-4231-90ED-5F3CEA8BB7FD}" srcOrd="0" destOrd="0" presId="urn:microsoft.com/office/officeart/2008/layout/CircularPictureCallout"/>
    <dgm:cxn modelId="{99BB4E63-9F00-4656-B7DD-EC1E59FE0917}" type="presParOf" srcId="{AA86EE62-8D86-4469-BDA4-BDDEFDF36B81}" destId="{28F2B948-1EA8-4F0C-B4FD-4A5AE83B30EA}"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BA0D4-11C4-4231-90ED-5F3CEA8BB7FD}">
      <dsp:nvSpPr>
        <dsp:cNvPr id="0" name=""/>
        <dsp:cNvSpPr/>
      </dsp:nvSpPr>
      <dsp:spPr>
        <a:xfrm>
          <a:off x="4172288" y="424203"/>
          <a:ext cx="2238036" cy="224707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F2B948-1EA8-4F0C-B4FD-4A5AE83B30EA}">
      <dsp:nvSpPr>
        <dsp:cNvPr id="0" name=""/>
        <dsp:cNvSpPr/>
      </dsp:nvSpPr>
      <dsp:spPr>
        <a:xfrm>
          <a:off x="4359020" y="3840066"/>
          <a:ext cx="2051304" cy="105770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dirty="0"/>
        </a:p>
      </dsp:txBody>
      <dsp:txXfrm>
        <a:off x="4359020" y="3840066"/>
        <a:ext cx="2051304" cy="105770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F3AC9-70E2-4204-97A3-536338B1B5C6}"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CCB26-9224-46E8-A41A-0EC0298C0ACB}" type="slidenum">
              <a:rPr lang="en-US" smtClean="0"/>
              <a:t>‹#›</a:t>
            </a:fld>
            <a:endParaRPr lang="en-US"/>
          </a:p>
        </p:txBody>
      </p:sp>
    </p:spTree>
    <p:extLst>
      <p:ext uri="{BB962C8B-B14F-4D97-AF65-F5344CB8AC3E}">
        <p14:creationId xmlns:p14="http://schemas.microsoft.com/office/powerpoint/2010/main" val="184945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0104AC-358F-42B0-8F9D-3721DD4EBF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525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726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EPM that nominates the engagement for Azure Migration Assistance gathers info and completes a one-pager for the engagement such as the one found here. </a:t>
            </a: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Account team raises a request via Unified Action Tracker (UAT) and assigns to a distribution list for Azure Migration Assistance. </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u="sng">
                <a:effectLst/>
                <a:latin typeface="Calibri" panose="020F0502020204030204" pitchFamily="34" charset="0"/>
                <a:ea typeface="Calibri" panose="020F0502020204030204" pitchFamily="34" charset="0"/>
                <a:cs typeface="Times New Roman" panose="02020603050405020304" pitchFamily="18" charset="0"/>
              </a:rPr>
              <a:t>Decision needed:</a:t>
            </a:r>
            <a:r>
              <a:rPr lang="en-US" sz="1100">
                <a:effectLst/>
                <a:latin typeface="Calibri" panose="020F0502020204030204" pitchFamily="34" charset="0"/>
                <a:ea typeface="Calibri" panose="020F0502020204030204" pitchFamily="34" charset="0"/>
                <a:cs typeface="Times New Roman" panose="02020603050405020304" pitchFamily="18" charset="0"/>
              </a:rPr>
              <a:t>  who should be on the distro list?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Once the UAT ticket has been created and assigned to the distro, the people on the distro will see an email notification. I will primarily be responsible for monitoring the UAT issues coming in along with any help from Lone as a backup if needed.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We then tag each request with Azure Migration Assistance so we can easily separate these from other Scrum requests. </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u="sng">
                <a:effectLst/>
                <a:latin typeface="Calibri" panose="020F0502020204030204" pitchFamily="34" charset="0"/>
                <a:ea typeface="Calibri" panose="020F0502020204030204" pitchFamily="34" charset="0"/>
                <a:cs typeface="Times New Roman" panose="02020603050405020304" pitchFamily="18" charset="0"/>
              </a:rPr>
              <a:t>Decision needed:</a:t>
            </a:r>
            <a:r>
              <a:rPr lang="en-US" sz="1100">
                <a:effectLst/>
                <a:latin typeface="Calibri" panose="020F0502020204030204" pitchFamily="34" charset="0"/>
                <a:ea typeface="Calibri" panose="020F0502020204030204" pitchFamily="34" charset="0"/>
                <a:cs typeface="Times New Roman" panose="02020603050405020304" pitchFamily="18" charset="0"/>
              </a:rPr>
              <a:t>  confirm we should use Azure Migration Assistance as the tag.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request can then be reassigned to the owner that will be assigned to help unblock based on decision in this forum.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A view in </a:t>
            </a:r>
            <a:r>
              <a:rPr lang="en-US" sz="1100" err="1">
                <a:effectLst/>
                <a:latin typeface="Calibri" panose="020F0502020204030204" pitchFamily="34" charset="0"/>
                <a:ea typeface="Calibri" panose="020F0502020204030204" pitchFamily="34" charset="0"/>
                <a:cs typeface="Times New Roman" panose="02020603050405020304" pitchFamily="18" charset="0"/>
              </a:rPr>
              <a:t>MSXi</a:t>
            </a:r>
            <a:r>
              <a:rPr lang="en-US" sz="1100">
                <a:effectLst/>
                <a:latin typeface="Calibri" panose="020F0502020204030204" pitchFamily="34" charset="0"/>
                <a:ea typeface="Calibri" panose="020F0502020204030204" pitchFamily="34" charset="0"/>
                <a:cs typeface="Times New Roman" panose="02020603050405020304" pitchFamily="18" charset="0"/>
              </a:rPr>
              <a:t> Dashboard can be created based on the tag which we can use to review the status or send email status updates using this view.  </a:t>
            </a:r>
            <a:endParaRPr lang="en-US" sz="1100">
              <a:effectLst/>
              <a:latin typeface="Calibri" panose="020F0502020204030204" pitchFamily="34" charset="0"/>
              <a:ea typeface="Calibri" panose="020F050202020403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959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6/24/2021 4:31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243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EPM that nominates the engagement for Azure Migration Assistance gathers info and completes a one-pager for the engagement such as the one found here. </a:t>
            </a: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Account team raises a request via Unified Action Tracker (UAT) and assigns to a distribution list for Azure Migration Assistance. </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u="sng">
                <a:effectLst/>
                <a:latin typeface="Calibri" panose="020F0502020204030204" pitchFamily="34" charset="0"/>
                <a:ea typeface="Calibri" panose="020F0502020204030204" pitchFamily="34" charset="0"/>
                <a:cs typeface="Times New Roman" panose="02020603050405020304" pitchFamily="18" charset="0"/>
              </a:rPr>
              <a:t>Decision needed:</a:t>
            </a:r>
            <a:r>
              <a:rPr lang="en-US" sz="1100">
                <a:effectLst/>
                <a:latin typeface="Calibri" panose="020F0502020204030204" pitchFamily="34" charset="0"/>
                <a:ea typeface="Calibri" panose="020F0502020204030204" pitchFamily="34" charset="0"/>
                <a:cs typeface="Times New Roman" panose="02020603050405020304" pitchFamily="18" charset="0"/>
              </a:rPr>
              <a:t>  who should be on the distro list?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Once the UAT ticket has been created and assigned to the distro, the people on the distro will see an email notification. I will primarily be responsible for monitoring the UAT issues coming in along with any help from Lone as a backup if needed.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We then tag each request with Azure Migration Assistance so we can easily separate these from other Scrum requests. </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u="sng">
                <a:effectLst/>
                <a:latin typeface="Calibri" panose="020F0502020204030204" pitchFamily="34" charset="0"/>
                <a:ea typeface="Calibri" panose="020F0502020204030204" pitchFamily="34" charset="0"/>
                <a:cs typeface="Times New Roman" panose="02020603050405020304" pitchFamily="18" charset="0"/>
              </a:rPr>
              <a:t>Decision needed:</a:t>
            </a:r>
            <a:r>
              <a:rPr lang="en-US" sz="1100">
                <a:effectLst/>
                <a:latin typeface="Calibri" panose="020F0502020204030204" pitchFamily="34" charset="0"/>
                <a:ea typeface="Calibri" panose="020F0502020204030204" pitchFamily="34" charset="0"/>
                <a:cs typeface="Times New Roman" panose="02020603050405020304" pitchFamily="18" charset="0"/>
              </a:rPr>
              <a:t>  confirm we should use Azure Migration Assistance as the tag.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request can then be reassigned to the owner that will be assigned to help unblock based on decision in this forum.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A view in </a:t>
            </a:r>
            <a:r>
              <a:rPr lang="en-US" sz="1100" err="1">
                <a:effectLst/>
                <a:latin typeface="Calibri" panose="020F0502020204030204" pitchFamily="34" charset="0"/>
                <a:ea typeface="Calibri" panose="020F0502020204030204" pitchFamily="34" charset="0"/>
                <a:cs typeface="Times New Roman" panose="02020603050405020304" pitchFamily="18" charset="0"/>
              </a:rPr>
              <a:t>MSXi</a:t>
            </a:r>
            <a:r>
              <a:rPr lang="en-US" sz="1100">
                <a:effectLst/>
                <a:latin typeface="Calibri" panose="020F0502020204030204" pitchFamily="34" charset="0"/>
                <a:ea typeface="Calibri" panose="020F0502020204030204" pitchFamily="34" charset="0"/>
                <a:cs typeface="Times New Roman" panose="02020603050405020304" pitchFamily="18" charset="0"/>
              </a:rPr>
              <a:t> Dashboard can be created based on the tag which we can use to review the status or send email status updates using this view.  </a:t>
            </a:r>
            <a:endParaRPr lang="en-US" sz="1100">
              <a:effectLst/>
              <a:latin typeface="Calibri" panose="020F0502020204030204" pitchFamily="34" charset="0"/>
              <a:ea typeface="Calibri" panose="020F050202020403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959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Details on mobile BI (SSRS </a:t>
            </a:r>
            <a:r>
              <a:rPr lang="en-US" err="1"/>
              <a:t>Datazen</a:t>
            </a:r>
            <a:r>
              <a:rPr lang="en-US"/>
              <a:t> still supported etc.)</a:t>
            </a:r>
          </a:p>
          <a:p>
            <a:r>
              <a:rPr lang="en-US"/>
              <a:t>Discussion of features of Power BI Service that aren’t available in Power BI Report Server</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Modern and Fixed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https://support.microsoft.com/en-us/help/4014109/announcing-modern-and-fixed-policies</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7253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9920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99385805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01576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531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8001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4785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353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571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478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181816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11776372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359360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18997318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928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69270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7D4B5-1F7E-422F-B17D-42B53B61DD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CF6D81-D83C-4F51-A39B-7D2C160754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C15E3B-BD92-4301-91C0-8704FE1C4964}"/>
              </a:ext>
            </a:extLst>
          </p:cNvPr>
          <p:cNvSpPr>
            <a:spLocks noGrp="1"/>
          </p:cNvSpPr>
          <p:nvPr>
            <p:ph type="dt" sz="half" idx="10"/>
          </p:nvPr>
        </p:nvSpPr>
        <p:spPr/>
        <p:txBody>
          <a:bodyPr/>
          <a:lstStyle/>
          <a:p>
            <a:fld id="{D80BB3BB-ECDA-422E-A47C-9B166DA4BAFE}" type="datetimeFigureOut">
              <a:rPr lang="en-US" smtClean="0"/>
              <a:t>6/24/2021</a:t>
            </a:fld>
            <a:endParaRPr lang="en-US"/>
          </a:p>
        </p:txBody>
      </p:sp>
      <p:sp>
        <p:nvSpPr>
          <p:cNvPr id="5" name="Footer Placeholder 4">
            <a:extLst>
              <a:ext uri="{FF2B5EF4-FFF2-40B4-BE49-F238E27FC236}">
                <a16:creationId xmlns:a16="http://schemas.microsoft.com/office/drawing/2014/main" id="{187D1890-5BDA-40AB-A65A-AE9F014F4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ED82C-3486-42C2-B592-5E86CCE92D8D}"/>
              </a:ext>
            </a:extLst>
          </p:cNvPr>
          <p:cNvSpPr>
            <a:spLocks noGrp="1"/>
          </p:cNvSpPr>
          <p:nvPr>
            <p:ph type="sldNum" sz="quarter" idx="12"/>
          </p:nvPr>
        </p:nvSpPr>
        <p:spPr/>
        <p:txBody>
          <a:bodyPr/>
          <a:lstStyle/>
          <a:p>
            <a:fld id="{081E0236-0A06-4C19-A055-B55204AFDE74}" type="slidenum">
              <a:rPr lang="en-US" smtClean="0"/>
              <a:t>‹#›</a:t>
            </a:fld>
            <a:endParaRPr lang="en-US"/>
          </a:p>
        </p:txBody>
      </p:sp>
    </p:spTree>
    <p:extLst>
      <p:ext uri="{BB962C8B-B14F-4D97-AF65-F5344CB8AC3E}">
        <p14:creationId xmlns:p14="http://schemas.microsoft.com/office/powerpoint/2010/main" val="1250124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4664285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284147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2155992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778133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761366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6380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628317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9619103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95558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494513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1403862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42454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9090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407048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007055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511565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00459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919802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7178685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27542598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81229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38119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4" y="1817560"/>
            <a:ext cx="11231768" cy="14216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3C657-0E57-4642-9C36-947A094A119C}"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84ADE-7E80-4162-81BE-0B9296854F87}" type="slidenum">
              <a:rPr lang="en-US" smtClean="0"/>
              <a:t>‹#›</a:t>
            </a:fld>
            <a:endParaRPr lang="en-US"/>
          </a:p>
        </p:txBody>
      </p:sp>
    </p:spTree>
    <p:extLst>
      <p:ext uri="{BB962C8B-B14F-4D97-AF65-F5344CB8AC3E}">
        <p14:creationId xmlns:p14="http://schemas.microsoft.com/office/powerpoint/2010/main" val="3119735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0375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90071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pic>
        <p:nvPicPr>
          <p:cNvPr id="10" name="MS logo gray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198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46654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3188166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4425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0062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085325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337899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430135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41385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49608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8141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59488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37757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362942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2436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6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9062407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9868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760728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4545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41816253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802926" cy="899665"/>
          </a:xfrm>
        </p:spPr>
        <p:txBody>
          <a:bodyPr/>
          <a:lstStyle/>
          <a:p>
            <a:r>
              <a:rPr lang="en-US"/>
              <a:t>Click to edit Master title style</a:t>
            </a:r>
          </a:p>
        </p:txBody>
      </p:sp>
      <p:sp>
        <p:nvSpPr>
          <p:cNvPr id="7" name="Text Placeholder 6"/>
          <p:cNvSpPr>
            <a:spLocks noGrp="1"/>
          </p:cNvSpPr>
          <p:nvPr>
            <p:ph type="body" sz="quarter" idx="11"/>
          </p:nvPr>
        </p:nvSpPr>
        <p:spPr>
          <a:xfrm>
            <a:off x="269239" y="1120371"/>
            <a:ext cx="11653522"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370084303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24161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11" name="Rectangle 10">
            <a:extLst>
              <a:ext uri="{FF2B5EF4-FFF2-40B4-BE49-F238E27FC236}">
                <a16:creationId xmlns:a16="http://schemas.microsoft.com/office/drawing/2014/main" id="{C1BF2564-F324-4D2F-BD31-25730770F6F1}"/>
              </a:ext>
            </a:extLst>
          </p:cNvPr>
          <p:cNvSpPr/>
          <p:nvPr userDrawn="1"/>
        </p:nvSpPr>
        <p:spPr bwMode="auto">
          <a:xfrm>
            <a:off x="-29569" y="-7782"/>
            <a:ext cx="12251139" cy="6873565"/>
          </a:xfrm>
          <a:prstGeom prst="rect">
            <a:avLst/>
          </a:prstGeom>
          <a:solidFill>
            <a:schemeClr val="tx1">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a:gradFill>
                <a:gsLst>
                  <a:gs pos="0">
                    <a:srgbClr val="FFFFFF"/>
                  </a:gs>
                  <a:gs pos="100000">
                    <a:srgbClr val="FFFFFF"/>
                  </a:gs>
                </a:gsLst>
                <a:lin ang="5400000" scaled="0"/>
              </a:gradFill>
              <a:cs typeface="Segoe UI" pitchFamily="34" charset="0"/>
            </a:endParaRPr>
          </a:p>
        </p:txBody>
      </p:sp>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F04341EC-2A69-44AC-8D72-2A5D4C42D958}"/>
              </a:ext>
            </a:extLst>
          </p:cNvPr>
          <p:cNvPicPr>
            <a:picLocks noChangeAspect="1"/>
          </p:cNvPicPr>
          <p:nvPr userDrawn="1"/>
        </p:nvPicPr>
        <p:blipFill>
          <a:blip r:embed="rId3"/>
          <a:stretch>
            <a:fillRect/>
          </a:stretch>
        </p:blipFill>
        <p:spPr>
          <a:xfrm>
            <a:off x="451632" y="470067"/>
            <a:ext cx="1429004" cy="304828"/>
          </a:xfrm>
          <a:prstGeom prst="rect">
            <a:avLst/>
          </a:prstGeom>
        </p:spPr>
      </p:pic>
    </p:spTree>
    <p:extLst>
      <p:ext uri="{BB962C8B-B14F-4D97-AF65-F5344CB8AC3E}">
        <p14:creationId xmlns:p14="http://schemas.microsoft.com/office/powerpoint/2010/main" val="137896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15540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138178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1580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3920718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11260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530107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414376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280215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7606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31788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910576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52468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195465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881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458930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600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9936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07501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93014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941045-DECA-3044-ADC3-FC486F652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 r="67" b="15675"/>
          <a:stretch/>
        </p:blipFill>
        <p:spPr>
          <a:xfrm>
            <a:off x="0" y="-2858"/>
            <a:ext cx="12191999" cy="6858002"/>
          </a:xfrm>
          <a:prstGeom prst="rect">
            <a:avLst/>
          </a:prstGeom>
        </p:spPr>
      </p:pic>
      <p:sp>
        <p:nvSpPr>
          <p:cNvPr id="11" name="Rectangle 10">
            <a:extLst>
              <a:ext uri="{FF2B5EF4-FFF2-40B4-BE49-F238E27FC236}">
                <a16:creationId xmlns:a16="http://schemas.microsoft.com/office/drawing/2014/main" id="{9D05474F-0DDF-4941-8FAA-AC0197C22E6C}"/>
              </a:ext>
            </a:extLst>
          </p:cNvPr>
          <p:cNvSpPr/>
          <p:nvPr userDrawn="1"/>
        </p:nvSpPr>
        <p:spPr>
          <a:xfrm>
            <a:off x="-1" y="-2858"/>
            <a:ext cx="12191999" cy="6858000"/>
          </a:xfrm>
          <a:prstGeom prst="rect">
            <a:avLst/>
          </a:prstGeom>
          <a:gradFill flip="none" rotWithShape="1">
            <a:gsLst>
              <a:gs pos="26000">
                <a:srgbClr val="002060">
                  <a:alpha val="97000"/>
                </a:srgbClr>
              </a:gs>
              <a:gs pos="83000">
                <a:srgbClr val="002060">
                  <a:alpha val="0"/>
                </a:srgb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288709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2F64B4-0879-E645-A419-51EDF50D44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97" t="1412" r="16744" b="29604"/>
          <a:stretch/>
        </p:blipFill>
        <p:spPr>
          <a:xfrm>
            <a:off x="1" y="0"/>
            <a:ext cx="12191999" cy="6858000"/>
          </a:xfrm>
          <a:prstGeom prst="rect">
            <a:avLst/>
          </a:prstGeom>
        </p:spPr>
      </p:pic>
      <p:pic>
        <p:nvPicPr>
          <p:cNvPr id="9" name="Picture 8">
            <a:extLst>
              <a:ext uri="{FF2B5EF4-FFF2-40B4-BE49-F238E27FC236}">
                <a16:creationId xmlns:a16="http://schemas.microsoft.com/office/drawing/2014/main" id="{D5B4B6E6-6B1A-5144-853E-482A028EC6F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97" t="1533" r="16744" b="29568"/>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D1B69155-B552-2C4C-865F-BDB10711B3B6}"/>
              </a:ext>
            </a:extLst>
          </p:cNvPr>
          <p:cNvSpPr/>
          <p:nvPr userDrawn="1"/>
        </p:nvSpPr>
        <p:spPr>
          <a:xfrm>
            <a:off x="0" y="1"/>
            <a:ext cx="11601851" cy="6857999"/>
          </a:xfrm>
          <a:prstGeom prst="rect">
            <a:avLst/>
          </a:prstGeom>
          <a:gradFill flip="none" rotWithShape="1">
            <a:gsLst>
              <a:gs pos="0">
                <a:srgbClr val="002060"/>
              </a:gs>
              <a:gs pos="53000">
                <a:srgbClr val="002060">
                  <a:alpha val="0"/>
                </a:srgbClr>
              </a:gs>
            </a:gsLst>
            <a:lin ang="20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5686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7E2B7D-0935-814F-BA03-018DB75CA846}"/>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0880" t="21938" r="8224" b="26644"/>
          <a:stretch/>
        </p:blipFill>
        <p:spPr>
          <a:xfrm>
            <a:off x="0" y="-1"/>
            <a:ext cx="12192000" cy="6858001"/>
          </a:xfrm>
          <a:prstGeom prst="rect">
            <a:avLst/>
          </a:prstGeom>
        </p:spPr>
      </p:pic>
    </p:spTree>
    <p:extLst>
      <p:ext uri="{BB962C8B-B14F-4D97-AF65-F5344CB8AC3E}">
        <p14:creationId xmlns:p14="http://schemas.microsoft.com/office/powerpoint/2010/main" val="37059232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AE78F8-E2A5-4A4D-A833-12F794A87F7A}"/>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0881" t="21938" r="8224" b="26644"/>
          <a:stretch/>
        </p:blipFill>
        <p:spPr>
          <a:xfrm>
            <a:off x="-1" y="0"/>
            <a:ext cx="12192001" cy="6858000"/>
          </a:xfrm>
          <a:prstGeom prst="rect">
            <a:avLst/>
          </a:prstGeom>
        </p:spPr>
      </p:pic>
    </p:spTree>
    <p:extLst>
      <p:ext uri="{BB962C8B-B14F-4D97-AF65-F5344CB8AC3E}">
        <p14:creationId xmlns:p14="http://schemas.microsoft.com/office/powerpoint/2010/main" val="13726494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88001E3-FB59-714E-957C-A2C570934901}"/>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t="32163" b="3403"/>
          <a:stretch/>
        </p:blipFill>
        <p:spPr>
          <a:xfrm>
            <a:off x="0" y="0"/>
            <a:ext cx="12192000" cy="6858000"/>
          </a:xfrm>
          <a:prstGeom prst="rect">
            <a:avLst/>
          </a:prstGeom>
        </p:spPr>
      </p:pic>
    </p:spTree>
    <p:extLst>
      <p:ext uri="{BB962C8B-B14F-4D97-AF65-F5344CB8AC3E}">
        <p14:creationId xmlns:p14="http://schemas.microsoft.com/office/powerpoint/2010/main" val="2954346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88001E3-FB59-714E-957C-A2C570934901}"/>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t="32163" b="3403"/>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5CAE8798-A058-DB46-B12E-370CB4A1402E}"/>
              </a:ext>
            </a:extLst>
          </p:cNvPr>
          <p:cNvSpPr>
            <a:spLocks noGrp="1"/>
          </p:cNvSpPr>
          <p:nvPr>
            <p:ph type="pic" sz="quarter" idx="10" hasCustomPrompt="1"/>
          </p:nvPr>
        </p:nvSpPr>
        <p:spPr>
          <a:xfrm>
            <a:off x="158750" y="98099"/>
            <a:ext cx="1255713" cy="658813"/>
          </a:xfrm>
        </p:spPr>
        <p:txBody>
          <a:bodyPr>
            <a:normAutofit/>
          </a:bodyPr>
          <a:lstStyle>
            <a:lvl1pPr>
              <a:defRPr sz="1200" b="0" i="0">
                <a:solidFill>
                  <a:schemeClr val="bg1"/>
                </a:solidFill>
                <a:latin typeface="Segoe UI Light" panose="020B0502040204020203" pitchFamily="34" charset="0"/>
                <a:cs typeface="Segoe UI Light" panose="020B0502040204020203" pitchFamily="34" charset="0"/>
              </a:defRPr>
            </a:lvl1pPr>
          </a:lstStyle>
          <a:p>
            <a:r>
              <a:rPr lang="tr-TR" dirty="0" err="1"/>
              <a:t>Insert</a:t>
            </a:r>
            <a:r>
              <a:rPr lang="tr-TR" dirty="0"/>
              <a:t> logo here</a:t>
            </a:r>
          </a:p>
        </p:txBody>
      </p:sp>
    </p:spTree>
    <p:extLst>
      <p:ext uri="{BB962C8B-B14F-4D97-AF65-F5344CB8AC3E}">
        <p14:creationId xmlns:p14="http://schemas.microsoft.com/office/powerpoint/2010/main" val="428247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78132105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52723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4743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29569"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sp>
        <p:nvSpPr>
          <p:cNvPr id="9"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Tree>
    <p:extLst>
      <p:ext uri="{BB962C8B-B14F-4D97-AF65-F5344CB8AC3E}">
        <p14:creationId xmlns:p14="http://schemas.microsoft.com/office/powerpoint/2010/main" val="770056552"/>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1" y="0"/>
            <a:ext cx="502920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
        <p:nvSpPr>
          <p:cNvPr id="7"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8"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2633512250"/>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12" name="Rectangle 11"/>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73828"/>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Tree>
    <p:extLst>
      <p:ext uri="{BB962C8B-B14F-4D97-AF65-F5344CB8AC3E}">
        <p14:creationId xmlns:p14="http://schemas.microsoft.com/office/powerpoint/2010/main" val="24425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grayscl/>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8" name="Rectangle 7"/>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
        <p:nvSpPr>
          <p:cNvPr id="14" name="Rectangle 13"/>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87297"/>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252922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579590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8661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7311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66787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2226181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32667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61016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831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2903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5990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964485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8686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12260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945089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695729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image" Target="../media/image29.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29.emf"/><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6.xml"/><Relationship Id="rId7" Type="http://schemas.openxmlformats.org/officeDocument/2006/relationships/theme" Target="../theme/theme4.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theme" Target="../theme/theme5.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image" Target="../media/image42.png"/><Relationship Id="rId8"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0824753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87"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6499038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9947587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7DFFFBB-4461-4DED-8773-CA9B3AD703BB}" type="datetimeFigureOut">
              <a:rPr lang="en-US" smtClean="0"/>
              <a:t>6/24/2021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AB2D25F-569A-43D3-8EF4-470DD7605AFE}" type="slidenum">
              <a:rPr lang="en-US" smtClean="0"/>
              <a:t>‹#›</a:t>
            </a:fld>
            <a:endParaRPr lang="en-US"/>
          </a:p>
        </p:txBody>
      </p:sp>
    </p:spTree>
    <p:extLst>
      <p:ext uri="{BB962C8B-B14F-4D97-AF65-F5344CB8AC3E}">
        <p14:creationId xmlns:p14="http://schemas.microsoft.com/office/powerpoint/2010/main" val="3160560917"/>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2204913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74.xml"/><Relationship Id="rId5" Type="http://schemas.openxmlformats.org/officeDocument/2006/relationships/hyperlink" Target="mailto:koakepan@microsoft.com" TargetMode="External"/><Relationship Id="rId4" Type="http://schemas.openxmlformats.org/officeDocument/2006/relationships/image" Target="../media/image5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koakepan@micrsoft.com" TargetMode="External"/><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linkedin.com/in/korkridakepan/" TargetMode="Externa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image" Target="../media/image55.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hyperlink" Target="https://powerbi.microsoft.com/en-us/developers/custom-visualization/" TargetMode="External"/><Relationship Id="rId2" Type="http://schemas.openxmlformats.org/officeDocument/2006/relationships/image" Target="../media/image59.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C6F02C-4AD3-D949-9793-8C32DAE6102A}"/>
              </a:ext>
            </a:extLst>
          </p:cNvPr>
          <p:cNvSpPr/>
          <p:nvPr/>
        </p:nvSpPr>
        <p:spPr>
          <a:xfrm>
            <a:off x="375473" y="2859614"/>
            <a:ext cx="7019626" cy="1138773"/>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orbel" panose="020B0503020204020204"/>
                <a:ea typeface="+mn-ea"/>
                <a:cs typeface="Segoe UI" panose="020B0502040204020203" pitchFamily="34" charset="0"/>
              </a:rPr>
              <a:t>Power BI Licensing Guide</a:t>
            </a:r>
            <a:endParaRPr kumimoji="0" lang="tr-TR" sz="2400" b="0" i="0" u="none" strike="noStrike" kern="1200" cap="none" spc="0" normalizeH="0" baseline="0" noProof="0" dirty="0">
              <a:ln>
                <a:noFill/>
              </a:ln>
              <a:solidFill>
                <a:prstClr val="white"/>
              </a:solidFill>
              <a:effectLst/>
              <a:uLnTx/>
              <a:uFillTx/>
              <a:latin typeface="Corbel" panose="020B0503020204020204"/>
              <a:ea typeface="+mn-ea"/>
              <a:cs typeface="Segoe UI" panose="020B0502040204020203" pitchFamily="34" charset="0"/>
            </a:endParaRPr>
          </a:p>
        </p:txBody>
      </p:sp>
      <p:sp>
        <p:nvSpPr>
          <p:cNvPr id="10" name="Oval 9">
            <a:extLst>
              <a:ext uri="{FF2B5EF4-FFF2-40B4-BE49-F238E27FC236}">
                <a16:creationId xmlns:a16="http://schemas.microsoft.com/office/drawing/2014/main" id="{70E628E1-08A4-6C40-915E-E2F2EC1C46A7}"/>
              </a:ext>
            </a:extLst>
          </p:cNvPr>
          <p:cNvSpPr/>
          <p:nvPr/>
        </p:nvSpPr>
        <p:spPr>
          <a:xfrm rot="16200000">
            <a:off x="408202" y="436374"/>
            <a:ext cx="1344118" cy="1344118"/>
          </a:xfrm>
          <a:prstGeom prst="ellipse">
            <a:avLst/>
          </a:prstGeom>
          <a:noFill/>
          <a:ln w="38100">
            <a:gradFill flip="none" rotWithShape="1">
              <a:gsLst>
                <a:gs pos="0">
                  <a:srgbClr val="557FC6"/>
                </a:gs>
                <a:gs pos="35000">
                  <a:srgbClr val="6E96E2"/>
                </a:gs>
                <a:gs pos="83000">
                  <a:srgbClr val="0070C0"/>
                </a:gs>
                <a:gs pos="100000">
                  <a:srgbClr val="74A5F4"/>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2" name="Picture 11">
            <a:extLst>
              <a:ext uri="{FF2B5EF4-FFF2-40B4-BE49-F238E27FC236}">
                <a16:creationId xmlns:a16="http://schemas.microsoft.com/office/drawing/2014/main" id="{969F3813-99A6-F248-AC4C-6E4CB2FAD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49" y="720707"/>
            <a:ext cx="1010204" cy="775449"/>
          </a:xfrm>
          <a:prstGeom prst="rect">
            <a:avLst/>
          </a:prstGeom>
        </p:spPr>
      </p:pic>
      <p:cxnSp>
        <p:nvCxnSpPr>
          <p:cNvPr id="16" name="Straight Connector 15">
            <a:extLst>
              <a:ext uri="{FF2B5EF4-FFF2-40B4-BE49-F238E27FC236}">
                <a16:creationId xmlns:a16="http://schemas.microsoft.com/office/drawing/2014/main" id="{11966905-4D69-914E-A96C-8F66AAD2D30A}"/>
              </a:ext>
            </a:extLst>
          </p:cNvPr>
          <p:cNvCxnSpPr>
            <a:cxnSpLocks/>
            <a:stCxn id="10" idx="1"/>
          </p:cNvCxnSpPr>
          <p:nvPr/>
        </p:nvCxnSpPr>
        <p:spPr>
          <a:xfrm flipH="1">
            <a:off x="-223284" y="1583650"/>
            <a:ext cx="828328" cy="877787"/>
          </a:xfrm>
          <a:prstGeom prst="line">
            <a:avLst/>
          </a:prstGeom>
          <a:ln w="38100">
            <a:gradFill>
              <a:gsLst>
                <a:gs pos="34000">
                  <a:srgbClr val="0974C3"/>
                </a:gs>
                <a:gs pos="80000">
                  <a:srgbClr val="FFFFFF">
                    <a:lumMod val="41000"/>
                    <a:lumOff val="59000"/>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67136A-5D6D-704B-B67F-95D8E4468C5B}"/>
              </a:ext>
            </a:extLst>
          </p:cNvPr>
          <p:cNvCxnSpPr>
            <a:cxnSpLocks/>
            <a:stCxn id="10" idx="5"/>
          </p:cNvCxnSpPr>
          <p:nvPr/>
        </p:nvCxnSpPr>
        <p:spPr>
          <a:xfrm flipV="1">
            <a:off x="1555478" y="-142233"/>
            <a:ext cx="680661" cy="775449"/>
          </a:xfrm>
          <a:prstGeom prst="line">
            <a:avLst/>
          </a:prstGeom>
          <a:ln w="12700">
            <a:gradFill>
              <a:gsLst>
                <a:gs pos="100000">
                  <a:srgbClr val="FFFFFF">
                    <a:alpha val="0"/>
                  </a:srgbClr>
                </a:gs>
                <a:gs pos="0">
                  <a:srgbClr val="6189D3"/>
                </a:gs>
              </a:gsLst>
              <a:lin ang="5400000" scaled="1"/>
            </a:gra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D5E5E7-EB70-DD4F-999B-F31E397C0C9F}"/>
              </a:ext>
            </a:extLst>
          </p:cNvPr>
          <p:cNvCxnSpPr>
            <a:cxnSpLocks/>
            <a:stCxn id="10" idx="7"/>
          </p:cNvCxnSpPr>
          <p:nvPr/>
        </p:nvCxnSpPr>
        <p:spPr>
          <a:xfrm flipH="1" flipV="1">
            <a:off x="-888936" y="-415550"/>
            <a:ext cx="1493980" cy="1048766"/>
          </a:xfrm>
          <a:prstGeom prst="line">
            <a:avLst/>
          </a:prstGeom>
          <a:ln w="38100">
            <a:gradFill>
              <a:gsLst>
                <a:gs pos="34000">
                  <a:srgbClr val="3581CE"/>
                </a:gs>
                <a:gs pos="80000">
                  <a:srgbClr val="85A6F1">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E896C3-C70B-F349-9F76-070FEA61048E}"/>
              </a:ext>
            </a:extLst>
          </p:cNvPr>
          <p:cNvCxnSpPr>
            <a:cxnSpLocks/>
            <a:stCxn id="10" idx="4"/>
          </p:cNvCxnSpPr>
          <p:nvPr/>
        </p:nvCxnSpPr>
        <p:spPr>
          <a:xfrm>
            <a:off x="1752320" y="1108433"/>
            <a:ext cx="302324" cy="0"/>
          </a:xfrm>
          <a:prstGeom prst="line">
            <a:avLst/>
          </a:prstGeom>
          <a:ln w="12700">
            <a:gradFill>
              <a:gsLst>
                <a:gs pos="77000">
                  <a:srgbClr val="0671C0"/>
                </a:gs>
                <a:gs pos="16000">
                  <a:srgbClr val="6D95E1"/>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7697F1A-5FE6-5848-BFEC-E98C56923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083" y="5891423"/>
            <a:ext cx="1860666" cy="682244"/>
          </a:xfrm>
          <a:prstGeom prst="rect">
            <a:avLst/>
          </a:prstGeom>
        </p:spPr>
      </p:pic>
      <p:sp>
        <p:nvSpPr>
          <p:cNvPr id="2" name="Text Placeholder 4">
            <a:extLst>
              <a:ext uri="{FF2B5EF4-FFF2-40B4-BE49-F238E27FC236}">
                <a16:creationId xmlns:a16="http://schemas.microsoft.com/office/drawing/2014/main" id="{2C3E54FF-ED7A-4CB6-8FBE-A76F4E65969A}"/>
              </a:ext>
            </a:extLst>
          </p:cNvPr>
          <p:cNvSpPr txBox="1">
            <a:spLocks/>
          </p:cNvSpPr>
          <p:nvPr/>
        </p:nvSpPr>
        <p:spPr>
          <a:xfrm>
            <a:off x="375473" y="4280045"/>
            <a:ext cx="5413394" cy="1046440"/>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13" normalizeH="0" baseline="0" noProof="0" dirty="0">
                <a:ln>
                  <a:noFill/>
                </a:ln>
                <a:solidFill>
                  <a:prstClr val="white"/>
                </a:solidFill>
                <a:effectLst/>
                <a:uLnTx/>
                <a:uFillTx/>
                <a:latin typeface="Corbel" panose="020B0503020204020204"/>
                <a:ea typeface="ＭＳ Ｐゴシック" charset="0"/>
                <a:cs typeface="Segoe UI" panose="020B0502040204020203" pitchFamily="34" charset="0"/>
              </a:rPr>
              <a:t>Kyle Akepanidtaworn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13" normalizeH="0" baseline="0" noProof="0" dirty="0">
                <a:ln>
                  <a:noFill/>
                </a:ln>
                <a:solidFill>
                  <a:prstClr val="white"/>
                </a:solidFill>
                <a:effectLst/>
                <a:uLnTx/>
                <a:uFillTx/>
                <a:latin typeface="Corbel" panose="020B0503020204020204"/>
                <a:ea typeface="ＭＳ Ｐゴシック" charset="0"/>
                <a:cs typeface="Segoe UI" panose="020B0502040204020203" pitchFamily="34" charset="0"/>
              </a:rPr>
              <a:t>Global Cloud Solution Architect (Data Platform &amp; AI) </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13" normalizeH="0" baseline="0" noProof="0" dirty="0">
                <a:ln>
                  <a:noFill/>
                </a:ln>
                <a:solidFill>
                  <a:prstClr val="white"/>
                </a:solidFill>
                <a:effectLst/>
                <a:uLnTx/>
                <a:uFillTx/>
                <a:latin typeface="Corbel" panose="020B0503020204020204"/>
                <a:ea typeface="ＭＳ Ｐゴシック" charset="0"/>
                <a:cs typeface="Segoe UI" panose="020B0502040204020203" pitchFamily="34" charset="0"/>
              </a:rPr>
              <a:t>GSMO Digital Transformation Partnerships Team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13" normalizeH="0" baseline="0" noProof="0" dirty="0">
                <a:ln>
                  <a:noFill/>
                </a:ln>
                <a:solidFill>
                  <a:prstClr val="white"/>
                </a:solidFill>
                <a:effectLst/>
                <a:uLnTx/>
                <a:uFillTx/>
                <a:latin typeface="Corbel" panose="020B0503020204020204"/>
                <a:ea typeface="ＭＳ Ｐゴシック" charset="0"/>
                <a:cs typeface="Segoe UI" panose="020B0502040204020203" pitchFamily="34" charset="0"/>
                <a:hlinkClick r:id="rId5"/>
              </a:rPr>
              <a:t>koakepan@microsoft.com</a:t>
            </a:r>
            <a:r>
              <a:rPr kumimoji="0" lang="en-US" sz="1400" b="0" i="0" u="none" strike="noStrike" kern="1200" cap="none" spc="-13" normalizeH="0" baseline="0" noProof="0" dirty="0">
                <a:ln>
                  <a:noFill/>
                </a:ln>
                <a:solidFill>
                  <a:prstClr val="white"/>
                </a:solidFill>
                <a:effectLst/>
                <a:uLnTx/>
                <a:uFillTx/>
                <a:latin typeface="Corbel" panose="020B0503020204020204"/>
                <a:ea typeface="ＭＳ Ｐゴシック" charset="0"/>
                <a:cs typeface="Segoe UI" panose="020B0502040204020203" pitchFamily="34" charset="0"/>
              </a:rPr>
              <a:t> </a:t>
            </a:r>
          </a:p>
        </p:txBody>
      </p:sp>
    </p:spTree>
    <p:extLst>
      <p:ext uri="{BB962C8B-B14F-4D97-AF65-F5344CB8AC3E}">
        <p14:creationId xmlns:p14="http://schemas.microsoft.com/office/powerpoint/2010/main" val="3331136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A141-5F5A-41CA-8F35-3A6F7A58A750}"/>
              </a:ext>
            </a:extLst>
          </p:cNvPr>
          <p:cNvSpPr>
            <a:spLocks noGrp="1"/>
          </p:cNvSpPr>
          <p:nvPr>
            <p:ph type="title"/>
          </p:nvPr>
        </p:nvSpPr>
        <p:spPr>
          <a:xfrm>
            <a:off x="519791" y="526585"/>
            <a:ext cx="6609339" cy="402302"/>
          </a:xfrm>
        </p:spPr>
        <p:txBody>
          <a:bodyPr/>
          <a:lstStyle/>
          <a:p>
            <a:r>
              <a:rPr lang="en-US" dirty="0"/>
              <a:t>Power BI Tooling</a:t>
            </a:r>
          </a:p>
        </p:txBody>
      </p:sp>
      <p:sp>
        <p:nvSpPr>
          <p:cNvPr id="8" name="Text Placeholder 2">
            <a:extLst>
              <a:ext uri="{FF2B5EF4-FFF2-40B4-BE49-F238E27FC236}">
                <a16:creationId xmlns:a16="http://schemas.microsoft.com/office/drawing/2014/main" id="{0FDD2EC8-8DA5-4465-9AD0-32A80CB9CD78}"/>
              </a:ext>
            </a:extLst>
          </p:cNvPr>
          <p:cNvSpPr txBox="1">
            <a:spLocks/>
          </p:cNvSpPr>
          <p:nvPr/>
        </p:nvSpPr>
        <p:spPr>
          <a:xfrm>
            <a:off x="519792" y="1268844"/>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uLnTx/>
                <a:uFillTx/>
                <a:latin typeface="Segoe UI Semibold"/>
                <a:ea typeface="+mn-ea"/>
                <a:cs typeface="+mn-cs"/>
              </a:rPr>
              <a:t>Power BI Desktop</a:t>
            </a:r>
            <a:endParaRPr kumimoji="0" lang="en-US" sz="1372"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12" name="Text Placeholder 9">
            <a:extLst>
              <a:ext uri="{FF2B5EF4-FFF2-40B4-BE49-F238E27FC236}">
                <a16:creationId xmlns:a16="http://schemas.microsoft.com/office/drawing/2014/main" id="{D6601820-7E53-41B8-9E00-8AD1C56E5832}"/>
              </a:ext>
            </a:extLst>
          </p:cNvPr>
          <p:cNvSpPr txBox="1">
            <a:spLocks/>
          </p:cNvSpPr>
          <p:nvPr/>
        </p:nvSpPr>
        <p:spPr>
          <a:xfrm>
            <a:off x="519791" y="1682971"/>
            <a:ext cx="3618381" cy="2291268"/>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Licensed by </a:t>
            </a:r>
            <a:r>
              <a:rPr kumimoji="0" lang="en-US" sz="1400" b="1" i="0" u="none" strike="noStrike" kern="1200" cap="none" spc="0" normalizeH="0" baseline="0" noProof="0" dirty="0">
                <a:ln>
                  <a:noFill/>
                </a:ln>
                <a:solidFill>
                  <a:srgbClr val="0070C0"/>
                </a:solidFill>
                <a:effectLst/>
                <a:uLnTx/>
                <a:uFillTx/>
                <a:latin typeface="Segoe UI"/>
                <a:ea typeface="+mn-ea"/>
                <a:cs typeface="+mn-cs"/>
              </a:rPr>
              <a:t>users</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Free to use; </a:t>
            </a:r>
            <a:r>
              <a:rPr kumimoji="0" lang="en-US" sz="1400" b="0" i="0" u="none" strike="noStrike" kern="1200" cap="none" spc="0" normalizeH="0" baseline="0" noProof="0" dirty="0">
                <a:ln>
                  <a:noFill/>
                </a:ln>
                <a:solidFill>
                  <a:srgbClr val="000000"/>
                </a:solidFill>
                <a:effectLst/>
                <a:uLnTx/>
                <a:uFillTx/>
                <a:latin typeface="Segoe UI"/>
                <a:ea typeface="+mn-ea"/>
                <a:cs typeface="+mn-cs"/>
              </a:rPr>
              <a:t>however, sharing reports and publishing to cloud require Power BI Pro subscription.</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Quick, easy-to-use self-service analytics for users requiring collaboration, dashboard sharing, ad hoc analysis, and report publishing.</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Use in tandem with Power BI Service (cloud-based hosting)</a:t>
            </a:r>
          </a:p>
        </p:txBody>
      </p:sp>
      <p:sp>
        <p:nvSpPr>
          <p:cNvPr id="14" name="Text Placeholder 2">
            <a:extLst>
              <a:ext uri="{FF2B5EF4-FFF2-40B4-BE49-F238E27FC236}">
                <a16:creationId xmlns:a16="http://schemas.microsoft.com/office/drawing/2014/main" id="{23916F46-BFE8-4CDC-AE3B-EB80F5FE6329}"/>
              </a:ext>
            </a:extLst>
          </p:cNvPr>
          <p:cNvSpPr txBox="1">
            <a:spLocks/>
          </p:cNvSpPr>
          <p:nvPr/>
        </p:nvSpPr>
        <p:spPr>
          <a:xfrm>
            <a:off x="519792" y="4251852"/>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uLnTx/>
                <a:uFillTx/>
                <a:latin typeface="Segoe UI Semibold"/>
                <a:ea typeface="+mn-ea"/>
                <a:cs typeface="+mn-cs"/>
              </a:rPr>
              <a:t>Power BI Desktop for Report Server</a:t>
            </a:r>
            <a:endParaRPr kumimoji="0" lang="en-US" sz="1372"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16" name="Text Placeholder 9">
            <a:extLst>
              <a:ext uri="{FF2B5EF4-FFF2-40B4-BE49-F238E27FC236}">
                <a16:creationId xmlns:a16="http://schemas.microsoft.com/office/drawing/2014/main" id="{A67B83D4-4291-445A-8181-64E0EB4680B1}"/>
              </a:ext>
            </a:extLst>
          </p:cNvPr>
          <p:cNvSpPr txBox="1">
            <a:spLocks/>
          </p:cNvSpPr>
          <p:nvPr/>
        </p:nvSpPr>
        <p:spPr>
          <a:xfrm>
            <a:off x="519791" y="4665979"/>
            <a:ext cx="3618381" cy="1829603"/>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Licensed by </a:t>
            </a:r>
            <a:r>
              <a:rPr kumimoji="0" lang="en-US" sz="1400" b="1" i="0" u="none" strike="noStrike" kern="1200" cap="none" spc="0" normalizeH="0" baseline="0" noProof="0" dirty="0">
                <a:ln>
                  <a:noFill/>
                </a:ln>
                <a:solidFill>
                  <a:srgbClr val="0070C0"/>
                </a:solidFill>
                <a:effectLst/>
                <a:uLnTx/>
                <a:uFillTx/>
                <a:latin typeface="Segoe UI"/>
                <a:ea typeface="+mn-ea"/>
                <a:cs typeface="+mn-cs"/>
              </a:rPr>
              <a:t>users</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Free to use.</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Quick, easy-to-use self-service analytics for users requiring collaboration, dashboard sharing, ad hoc analysis, and report publishing.</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Use in tandem with Power BI Report Server (on-premise hosting)</a:t>
            </a:r>
          </a:p>
        </p:txBody>
      </p:sp>
      <p:sp>
        <p:nvSpPr>
          <p:cNvPr id="18" name="Text Placeholder 2">
            <a:extLst>
              <a:ext uri="{FF2B5EF4-FFF2-40B4-BE49-F238E27FC236}">
                <a16:creationId xmlns:a16="http://schemas.microsoft.com/office/drawing/2014/main" id="{C03C998C-E93C-4D52-90CA-C2C7617C4AB0}"/>
              </a:ext>
            </a:extLst>
          </p:cNvPr>
          <p:cNvSpPr txBox="1">
            <a:spLocks/>
          </p:cNvSpPr>
          <p:nvPr/>
        </p:nvSpPr>
        <p:spPr>
          <a:xfrm>
            <a:off x="4654085" y="1268844"/>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uLnTx/>
                <a:uFillTx/>
                <a:latin typeface="Segoe UI Semibold"/>
                <a:ea typeface="+mn-ea"/>
                <a:cs typeface="+mn-cs"/>
              </a:rPr>
              <a:t>Dax Studio</a:t>
            </a:r>
            <a:endParaRPr kumimoji="0" lang="en-US" sz="1372"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20" name="Text Placeholder 9">
            <a:extLst>
              <a:ext uri="{FF2B5EF4-FFF2-40B4-BE49-F238E27FC236}">
                <a16:creationId xmlns:a16="http://schemas.microsoft.com/office/drawing/2014/main" id="{138658F2-0373-4F6F-9D1F-27D4E4D53DAC}"/>
              </a:ext>
            </a:extLst>
          </p:cNvPr>
          <p:cNvSpPr txBox="1">
            <a:spLocks/>
          </p:cNvSpPr>
          <p:nvPr/>
        </p:nvSpPr>
        <p:spPr>
          <a:xfrm>
            <a:off x="4654084" y="1682971"/>
            <a:ext cx="3618381" cy="1598771"/>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Licensed by </a:t>
            </a:r>
            <a:r>
              <a:rPr kumimoji="0" lang="en-US" sz="1400" b="1" i="0" u="none" strike="noStrike" kern="1200" cap="none" spc="0" normalizeH="0" baseline="0" noProof="0" dirty="0">
                <a:ln>
                  <a:noFill/>
                </a:ln>
                <a:solidFill>
                  <a:srgbClr val="0070C0"/>
                </a:solidFill>
                <a:effectLst/>
                <a:uLnTx/>
                <a:uFillTx/>
                <a:latin typeface="Segoe UI"/>
                <a:ea typeface="+mn-ea"/>
                <a:cs typeface="+mn-cs"/>
              </a:rPr>
              <a:t>users</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Free to use.</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 client tool for executing DAX queries against various data sources.</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DAX Studio will scan the local machine for any running instances of Power BI Desktop or SSDT Integrated Workspaces.</a:t>
            </a:r>
          </a:p>
        </p:txBody>
      </p:sp>
      <p:sp>
        <p:nvSpPr>
          <p:cNvPr id="22" name="Text Placeholder 2">
            <a:extLst>
              <a:ext uri="{FF2B5EF4-FFF2-40B4-BE49-F238E27FC236}">
                <a16:creationId xmlns:a16="http://schemas.microsoft.com/office/drawing/2014/main" id="{7D4E62DB-5327-4026-888E-59BDF0E7410D}"/>
              </a:ext>
            </a:extLst>
          </p:cNvPr>
          <p:cNvSpPr txBox="1">
            <a:spLocks/>
          </p:cNvSpPr>
          <p:nvPr/>
        </p:nvSpPr>
        <p:spPr>
          <a:xfrm>
            <a:off x="4654084" y="4251852"/>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uLnTx/>
                <a:uFillTx/>
                <a:latin typeface="Segoe UI Semibold"/>
                <a:ea typeface="+mn-ea"/>
                <a:cs typeface="+mn-cs"/>
              </a:rPr>
              <a:t>Power BI Report Builder</a:t>
            </a:r>
            <a:endParaRPr kumimoji="0" lang="en-US" sz="1372"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24" name="Text Placeholder 9">
            <a:extLst>
              <a:ext uri="{FF2B5EF4-FFF2-40B4-BE49-F238E27FC236}">
                <a16:creationId xmlns:a16="http://schemas.microsoft.com/office/drawing/2014/main" id="{0F39B9BC-FB48-41F5-93FF-5DE13E143FB6}"/>
              </a:ext>
            </a:extLst>
          </p:cNvPr>
          <p:cNvSpPr txBox="1">
            <a:spLocks/>
          </p:cNvSpPr>
          <p:nvPr/>
        </p:nvSpPr>
        <p:spPr>
          <a:xfrm>
            <a:off x="4654083" y="4665979"/>
            <a:ext cx="3618381" cy="1367939"/>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Licensed by </a:t>
            </a:r>
            <a:r>
              <a:rPr kumimoji="0" lang="en-US" sz="1400" b="1" i="0" u="none" strike="noStrike" kern="1200" cap="none" spc="0" normalizeH="0" baseline="0" noProof="0" dirty="0">
                <a:ln>
                  <a:noFill/>
                </a:ln>
                <a:solidFill>
                  <a:srgbClr val="0070C0"/>
                </a:solidFill>
                <a:effectLst/>
                <a:uLnTx/>
                <a:uFillTx/>
                <a:latin typeface="Segoe UI"/>
                <a:ea typeface="+mn-ea"/>
                <a:cs typeface="+mn-cs"/>
              </a:rPr>
              <a:t>users</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Free to use.</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 tool for authoring paginated reports.</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Use in tandem with Power BI Service or Power BI Report Server.</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Text Placeholder 2">
            <a:extLst>
              <a:ext uri="{FF2B5EF4-FFF2-40B4-BE49-F238E27FC236}">
                <a16:creationId xmlns:a16="http://schemas.microsoft.com/office/drawing/2014/main" id="{CB73CAA2-6734-4A4C-A5A4-6961285D1E57}"/>
              </a:ext>
            </a:extLst>
          </p:cNvPr>
          <p:cNvSpPr txBox="1">
            <a:spLocks/>
          </p:cNvSpPr>
          <p:nvPr/>
        </p:nvSpPr>
        <p:spPr>
          <a:xfrm>
            <a:off x="8637415" y="1268844"/>
            <a:ext cx="3260419"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uLnTx/>
                <a:uFillTx/>
                <a:latin typeface="Segoe UI Semibold"/>
                <a:ea typeface="+mn-ea"/>
                <a:cs typeface="+mn-cs"/>
              </a:rPr>
              <a:t>SSMS</a:t>
            </a:r>
            <a:endParaRPr kumimoji="0" lang="en-US" sz="1372"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28" name="Text Placeholder 9">
            <a:extLst>
              <a:ext uri="{FF2B5EF4-FFF2-40B4-BE49-F238E27FC236}">
                <a16:creationId xmlns:a16="http://schemas.microsoft.com/office/drawing/2014/main" id="{B999D3FB-35F1-4B74-AD23-2B1FE06FA407}"/>
              </a:ext>
            </a:extLst>
          </p:cNvPr>
          <p:cNvSpPr txBox="1">
            <a:spLocks/>
          </p:cNvSpPr>
          <p:nvPr/>
        </p:nvSpPr>
        <p:spPr>
          <a:xfrm>
            <a:off x="8637414" y="1682971"/>
            <a:ext cx="3260419" cy="2060436"/>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Licensed by </a:t>
            </a:r>
            <a:r>
              <a:rPr kumimoji="0" lang="en-US" sz="1400" b="1" i="0" u="none" strike="noStrike" kern="1200" cap="none" spc="0" normalizeH="0" baseline="0" noProof="0" dirty="0">
                <a:ln>
                  <a:noFill/>
                </a:ln>
                <a:solidFill>
                  <a:srgbClr val="0070C0"/>
                </a:solidFill>
                <a:effectLst/>
                <a:uLnTx/>
                <a:uFillTx/>
                <a:latin typeface="Segoe UI"/>
                <a:ea typeface="+mn-ea"/>
                <a:cs typeface="+mn-cs"/>
              </a:rPr>
              <a:t>users</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Free to use.</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An integrated environment for managing any SQL infrastructure, from SQL Server to Azure SQL Database. </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Tools to configure, monitor, and administer instances of SQL Server and databases. </a:t>
            </a:r>
          </a:p>
        </p:txBody>
      </p:sp>
      <p:sp>
        <p:nvSpPr>
          <p:cNvPr id="34" name="Text Placeholder 2">
            <a:extLst>
              <a:ext uri="{FF2B5EF4-FFF2-40B4-BE49-F238E27FC236}">
                <a16:creationId xmlns:a16="http://schemas.microsoft.com/office/drawing/2014/main" id="{47FA81C5-6036-4A94-95CF-9806AB4E0A29}"/>
              </a:ext>
            </a:extLst>
          </p:cNvPr>
          <p:cNvSpPr txBox="1">
            <a:spLocks/>
          </p:cNvSpPr>
          <p:nvPr/>
        </p:nvSpPr>
        <p:spPr>
          <a:xfrm>
            <a:off x="8570409" y="4251852"/>
            <a:ext cx="3229393"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uLnTx/>
                <a:uFillTx/>
                <a:latin typeface="Segoe UI Semibold"/>
                <a:ea typeface="+mn-ea"/>
                <a:cs typeface="+mn-cs"/>
              </a:rPr>
              <a:t>SSDT</a:t>
            </a:r>
            <a:endParaRPr kumimoji="0" lang="en-US" sz="1372"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36" name="Text Placeholder 9">
            <a:extLst>
              <a:ext uri="{FF2B5EF4-FFF2-40B4-BE49-F238E27FC236}">
                <a16:creationId xmlns:a16="http://schemas.microsoft.com/office/drawing/2014/main" id="{C1E41023-62C9-4132-B635-3B89D523FF02}"/>
              </a:ext>
            </a:extLst>
          </p:cNvPr>
          <p:cNvSpPr txBox="1">
            <a:spLocks/>
          </p:cNvSpPr>
          <p:nvPr/>
        </p:nvSpPr>
        <p:spPr>
          <a:xfrm>
            <a:off x="8570408" y="4665979"/>
            <a:ext cx="3229393" cy="1829603"/>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Licensed by </a:t>
            </a:r>
            <a:r>
              <a:rPr kumimoji="0" lang="en-US" sz="1400" b="1" i="0" u="none" strike="noStrike" kern="1200" cap="none" spc="0" normalizeH="0" baseline="0" noProof="0" dirty="0">
                <a:ln>
                  <a:noFill/>
                </a:ln>
                <a:solidFill>
                  <a:srgbClr val="0070C0"/>
                </a:solidFill>
                <a:effectLst/>
                <a:uLnTx/>
                <a:uFillTx/>
                <a:latin typeface="Segoe UI"/>
                <a:ea typeface="+mn-ea"/>
                <a:cs typeface="+mn-cs"/>
              </a:rPr>
              <a:t>users</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Free to use.</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 modern development tool for building SQL Server relational databases, Azure SQL Databases, Analysis Services (AS) data models, Integration Services (IS) packages, and Reporting Services (RS) reports.</a:t>
            </a:r>
          </a:p>
        </p:txBody>
      </p:sp>
    </p:spTree>
    <p:extLst>
      <p:ext uri="{BB962C8B-B14F-4D97-AF65-F5344CB8AC3E}">
        <p14:creationId xmlns:p14="http://schemas.microsoft.com/office/powerpoint/2010/main" val="3049434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C938-7941-48A5-9D8A-1EE1FF528EAC}"/>
              </a:ext>
            </a:extLst>
          </p:cNvPr>
          <p:cNvSpPr>
            <a:spLocks noGrp="1"/>
          </p:cNvSpPr>
          <p:nvPr>
            <p:ph type="title"/>
          </p:nvPr>
        </p:nvSpPr>
        <p:spPr>
          <a:xfrm>
            <a:off x="268080" y="294648"/>
            <a:ext cx="11655840" cy="691671"/>
          </a:xfrm>
        </p:spPr>
        <p:txBody>
          <a:bodyPr anchor="ctr"/>
          <a:lstStyle/>
          <a:p>
            <a:r>
              <a:rPr lang="en-US" sz="2745" spc="-49" dirty="0">
                <a:solidFill>
                  <a:srgbClr val="000000"/>
                </a:solidFill>
                <a:latin typeface="Segoe UI Semibold" panose="020B0702040204020203" pitchFamily="34" charset="0"/>
                <a:cs typeface="Segoe UI Semibold" panose="020B0702040204020203" pitchFamily="34" charset="0"/>
              </a:rPr>
              <a:t>Power BI 2021</a:t>
            </a:r>
          </a:p>
        </p:txBody>
      </p:sp>
      <p:sp>
        <p:nvSpPr>
          <p:cNvPr id="3" name="Rectangle 2">
            <a:extLst>
              <a:ext uri="{FF2B5EF4-FFF2-40B4-BE49-F238E27FC236}">
                <a16:creationId xmlns:a16="http://schemas.microsoft.com/office/drawing/2014/main" id="{61D473B4-1D44-4B8A-AB17-EF582F59B9AF}"/>
              </a:ext>
              <a:ext uri="{C183D7F6-B498-43B3-948B-1728B52AA6E4}">
                <adec:decorative xmlns:adec="http://schemas.microsoft.com/office/drawing/2017/decorative" val="1"/>
              </a:ext>
            </a:extLst>
          </p:cNvPr>
          <p:cNvSpPr/>
          <p:nvPr/>
        </p:nvSpPr>
        <p:spPr bwMode="auto">
          <a:xfrm>
            <a:off x="818188" y="1308078"/>
            <a:ext cx="10658045" cy="4933471"/>
          </a:xfrm>
          <a:prstGeom prst="rect">
            <a:avLst/>
          </a:prstGeom>
          <a:solidFill>
            <a:schemeClr val="bg1">
              <a:lumMod val="95000"/>
            </a:schemeClr>
          </a:solidFill>
          <a:ln w="63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7" name="Rectangle 6">
            <a:extLst>
              <a:ext uri="{FF2B5EF4-FFF2-40B4-BE49-F238E27FC236}">
                <a16:creationId xmlns:a16="http://schemas.microsoft.com/office/drawing/2014/main" id="{130CFF49-F4F3-41D9-A001-CB04545FEA7B}"/>
              </a:ext>
            </a:extLst>
          </p:cNvPr>
          <p:cNvSpPr/>
          <p:nvPr/>
        </p:nvSpPr>
        <p:spPr bwMode="auto">
          <a:xfrm>
            <a:off x="1033154" y="5008457"/>
            <a:ext cx="7952080" cy="1053744"/>
          </a:xfrm>
          <a:prstGeom prst="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mn-ea"/>
                <a:cs typeface="Segoe UI" pitchFamily="34" charset="0"/>
              </a:rPr>
              <a:t>Data </a:t>
            </a:r>
            <a:r>
              <a:rPr lang="en-US" sz="1200" dirty="0">
                <a:gradFill>
                  <a:gsLst>
                    <a:gs pos="0">
                      <a:srgbClr val="000000"/>
                    </a:gs>
                    <a:gs pos="100000">
                      <a:srgbClr val="000000"/>
                    </a:gs>
                  </a:gsLst>
                  <a:lin ang="5400000" scaled="0"/>
                </a:gradFill>
                <a:latin typeface="Segoe UI"/>
                <a:cs typeface="Segoe UI" pitchFamily="34" charset="0"/>
              </a:rPr>
              <a:t>P</a:t>
            </a:r>
            <a:r>
              <a:rPr kumimoji="0" lang="en-US" sz="12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mn-ea"/>
                <a:cs typeface="Segoe UI" pitchFamily="34" charset="0"/>
              </a:rPr>
              <a:t>rep for Big </a:t>
            </a:r>
            <a:r>
              <a:rPr lang="en-US" sz="1200" dirty="0">
                <a:gradFill>
                  <a:gsLst>
                    <a:gs pos="0">
                      <a:srgbClr val="000000"/>
                    </a:gs>
                    <a:gs pos="100000">
                      <a:srgbClr val="000000"/>
                    </a:gs>
                  </a:gsLst>
                  <a:lin ang="5400000" scaled="0"/>
                </a:gradFill>
                <a:latin typeface="Segoe UI"/>
                <a:cs typeface="Segoe UI" pitchFamily="34" charset="0"/>
              </a:rPr>
              <a:t>D</a:t>
            </a:r>
            <a:r>
              <a:rPr kumimoji="0" lang="en-US" sz="12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mn-ea"/>
                <a:cs typeface="Segoe UI" pitchFamily="34" charset="0"/>
              </a:rPr>
              <a:t>ata</a:t>
            </a:r>
            <a:endParaRPr kumimoji="0" lang="en-US" sz="12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Power BI Dataflows</a:t>
            </a:r>
          </a:p>
        </p:txBody>
      </p:sp>
      <p:sp>
        <p:nvSpPr>
          <p:cNvPr id="9" name="Rectangle 8">
            <a:extLst>
              <a:ext uri="{FF2B5EF4-FFF2-40B4-BE49-F238E27FC236}">
                <a16:creationId xmlns:a16="http://schemas.microsoft.com/office/drawing/2014/main" id="{1323C5A7-4B4D-44A1-9771-07961095BB10}"/>
              </a:ext>
            </a:extLst>
          </p:cNvPr>
          <p:cNvSpPr/>
          <p:nvPr/>
        </p:nvSpPr>
        <p:spPr bwMode="auto">
          <a:xfrm>
            <a:off x="1036733" y="3833809"/>
            <a:ext cx="7948500" cy="1053744"/>
          </a:xfrm>
          <a:prstGeom prst="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Enterprise Semantic Models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Power BI Datasets</a:t>
            </a:r>
          </a:p>
        </p:txBody>
      </p:sp>
      <p:sp>
        <p:nvSpPr>
          <p:cNvPr id="11" name="Rectangle 10">
            <a:extLst>
              <a:ext uri="{FF2B5EF4-FFF2-40B4-BE49-F238E27FC236}">
                <a16:creationId xmlns:a16="http://schemas.microsoft.com/office/drawing/2014/main" id="{99551FF7-5E80-4516-8386-12F86CF073E2}"/>
              </a:ext>
            </a:extLst>
          </p:cNvPr>
          <p:cNvSpPr/>
          <p:nvPr/>
        </p:nvSpPr>
        <p:spPr bwMode="auto">
          <a:xfrm>
            <a:off x="1036733" y="2644358"/>
            <a:ext cx="3841925" cy="1053744"/>
          </a:xfrm>
          <a:prstGeom prst="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Enterprise reporting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Paginated Reports</a:t>
            </a:r>
          </a:p>
        </p:txBody>
      </p:sp>
      <p:sp>
        <p:nvSpPr>
          <p:cNvPr id="13" name="Rectangle 12">
            <a:extLst>
              <a:ext uri="{FF2B5EF4-FFF2-40B4-BE49-F238E27FC236}">
                <a16:creationId xmlns:a16="http://schemas.microsoft.com/office/drawing/2014/main" id="{EA0C98AB-E925-4A0D-9FA5-18D737CB4BA8}"/>
              </a:ext>
            </a:extLst>
          </p:cNvPr>
          <p:cNvSpPr/>
          <p:nvPr/>
        </p:nvSpPr>
        <p:spPr bwMode="auto">
          <a:xfrm>
            <a:off x="5143309" y="2653303"/>
            <a:ext cx="3841925" cy="1053744"/>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ts val="300"/>
              </a:spcAft>
              <a:defRPr/>
            </a:pPr>
            <a:r>
              <a:rPr lang="en-US" sz="1200" dirty="0">
                <a:gradFill>
                  <a:gsLst>
                    <a:gs pos="0">
                      <a:srgbClr val="000000"/>
                    </a:gs>
                    <a:gs pos="100000">
                      <a:srgbClr val="000000"/>
                    </a:gs>
                  </a:gsLst>
                  <a:lin ang="5400000" scaled="0"/>
                </a:gradFill>
                <a:cs typeface="Segoe UI" pitchFamily="34" charset="0"/>
              </a:rPr>
              <a:t>Self-Service </a:t>
            </a:r>
          </a:p>
          <a:p>
            <a:pPr lvl="0" algn="ctr" defTabSz="932472" fontAlgn="base">
              <a:lnSpc>
                <a:spcPct val="90000"/>
              </a:lnSpc>
              <a:spcBef>
                <a:spcPct val="0"/>
              </a:spcBef>
              <a:spcAft>
                <a:spcPts val="300"/>
              </a:spcAft>
              <a:defRPr/>
            </a:pPr>
            <a:r>
              <a:rPr lang="en-US" sz="1200" dirty="0">
                <a:gradFill>
                  <a:gsLst>
                    <a:gs pos="0">
                      <a:srgbClr val="000000"/>
                    </a:gs>
                    <a:gs pos="100000">
                      <a:srgbClr val="000000"/>
                    </a:gs>
                  </a:gsLst>
                  <a:lin ang="5400000" scaled="0"/>
                </a:gradFill>
                <a:cs typeface="Segoe UI" pitchFamily="34" charset="0"/>
              </a:rPr>
              <a:t>Data Exploration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Power BI Reports</a:t>
            </a:r>
          </a:p>
        </p:txBody>
      </p:sp>
      <p:sp>
        <p:nvSpPr>
          <p:cNvPr id="15" name="Rectangle 14">
            <a:extLst>
              <a:ext uri="{FF2B5EF4-FFF2-40B4-BE49-F238E27FC236}">
                <a16:creationId xmlns:a16="http://schemas.microsoft.com/office/drawing/2014/main" id="{D63B52AE-A5F3-4E0A-9E90-2A7E645AC936}"/>
              </a:ext>
            </a:extLst>
          </p:cNvPr>
          <p:cNvSpPr/>
          <p:nvPr/>
        </p:nvSpPr>
        <p:spPr bwMode="auto">
          <a:xfrm rot="16200000">
            <a:off x="7949410" y="3901245"/>
            <a:ext cx="3424500" cy="910725"/>
          </a:xfrm>
          <a:prstGeom prst="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AI</a:t>
            </a:r>
          </a:p>
        </p:txBody>
      </p:sp>
      <p:sp>
        <p:nvSpPr>
          <p:cNvPr id="17" name="Rectangle 16">
            <a:extLst>
              <a:ext uri="{FF2B5EF4-FFF2-40B4-BE49-F238E27FC236}">
                <a16:creationId xmlns:a16="http://schemas.microsoft.com/office/drawing/2014/main" id="{57453679-3D44-4713-AFF6-6C1DE6EB3381}"/>
              </a:ext>
            </a:extLst>
          </p:cNvPr>
          <p:cNvSpPr/>
          <p:nvPr/>
        </p:nvSpPr>
        <p:spPr bwMode="auto">
          <a:xfrm rot="16200000">
            <a:off x="9081199" y="3894588"/>
            <a:ext cx="3424500" cy="910725"/>
          </a:xfrm>
          <a:prstGeom prst="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Governance &amp; ALM</a:t>
            </a:r>
          </a:p>
        </p:txBody>
      </p:sp>
      <p:sp>
        <p:nvSpPr>
          <p:cNvPr id="19" name="Rectangle 18">
            <a:extLst>
              <a:ext uri="{FF2B5EF4-FFF2-40B4-BE49-F238E27FC236}">
                <a16:creationId xmlns:a16="http://schemas.microsoft.com/office/drawing/2014/main" id="{7B58EDD4-AA12-4834-973A-4F7DD30520FC}"/>
              </a:ext>
            </a:extLst>
          </p:cNvPr>
          <p:cNvSpPr/>
          <p:nvPr/>
        </p:nvSpPr>
        <p:spPr bwMode="auto">
          <a:xfrm>
            <a:off x="1033154" y="1489600"/>
            <a:ext cx="10215656" cy="1053744"/>
          </a:xfrm>
          <a:prstGeom prst="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mn-ea"/>
                <a:cs typeface="Segoe UI" pitchFamily="34" charset="0"/>
              </a:rPr>
              <a:t>Tools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Power BI Desktop, Power BI Desktop for Report Server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Power BI Report Builder, SSMS, SSDT, Dax Studio, </a:t>
            </a:r>
          </a:p>
        </p:txBody>
      </p:sp>
    </p:spTree>
    <p:extLst>
      <p:ext uri="{BB962C8B-B14F-4D97-AF65-F5344CB8AC3E}">
        <p14:creationId xmlns:p14="http://schemas.microsoft.com/office/powerpoint/2010/main" val="7286374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A3328B4-0930-4053-9770-8BAF3FCE02A5}"/>
              </a:ext>
            </a:extLst>
          </p:cNvPr>
          <p:cNvSpPr/>
          <p:nvPr/>
        </p:nvSpPr>
        <p:spPr bwMode="auto">
          <a:xfrm>
            <a:off x="7435668" y="1402422"/>
            <a:ext cx="1934363" cy="4999731"/>
          </a:xfrm>
          <a:custGeom>
            <a:avLst/>
            <a:gdLst>
              <a:gd name="connsiteX0" fmla="*/ 0 w 1934363"/>
              <a:gd name="connsiteY0" fmla="*/ 322400 h 4999731"/>
              <a:gd name="connsiteX1" fmla="*/ 322400 w 1934363"/>
              <a:gd name="connsiteY1" fmla="*/ 0 h 4999731"/>
              <a:gd name="connsiteX2" fmla="*/ 713567 w 1934363"/>
              <a:gd name="connsiteY2" fmla="*/ 0 h 4999731"/>
              <a:gd name="connsiteX3" fmla="*/ 1130526 w 1934363"/>
              <a:gd name="connsiteY3" fmla="*/ 0 h 4999731"/>
              <a:gd name="connsiteX4" fmla="*/ 1611963 w 1934363"/>
              <a:gd name="connsiteY4" fmla="*/ 0 h 4999731"/>
              <a:gd name="connsiteX5" fmla="*/ 1934363 w 1934363"/>
              <a:gd name="connsiteY5" fmla="*/ 322400 h 4999731"/>
              <a:gd name="connsiteX6" fmla="*/ 1934363 w 1934363"/>
              <a:gd name="connsiteY6" fmla="*/ 823217 h 4999731"/>
              <a:gd name="connsiteX7" fmla="*/ 1934363 w 1934363"/>
              <a:gd name="connsiteY7" fmla="*/ 1280485 h 4999731"/>
              <a:gd name="connsiteX8" fmla="*/ 1934363 w 1934363"/>
              <a:gd name="connsiteY8" fmla="*/ 1694203 h 4999731"/>
              <a:gd name="connsiteX9" fmla="*/ 1934363 w 1934363"/>
              <a:gd name="connsiteY9" fmla="*/ 2151471 h 4999731"/>
              <a:gd name="connsiteX10" fmla="*/ 1934363 w 1934363"/>
              <a:gd name="connsiteY10" fmla="*/ 2782936 h 4999731"/>
              <a:gd name="connsiteX11" fmla="*/ 1934363 w 1934363"/>
              <a:gd name="connsiteY11" fmla="*/ 3327302 h 4999731"/>
              <a:gd name="connsiteX12" fmla="*/ 1934363 w 1934363"/>
              <a:gd name="connsiteY12" fmla="*/ 3915218 h 4999731"/>
              <a:gd name="connsiteX13" fmla="*/ 1934363 w 1934363"/>
              <a:gd name="connsiteY13" fmla="*/ 4677331 h 4999731"/>
              <a:gd name="connsiteX14" fmla="*/ 1611963 w 1934363"/>
              <a:gd name="connsiteY14" fmla="*/ 4999731 h 4999731"/>
              <a:gd name="connsiteX15" fmla="*/ 1182109 w 1934363"/>
              <a:gd name="connsiteY15" fmla="*/ 4999731 h 4999731"/>
              <a:gd name="connsiteX16" fmla="*/ 790941 w 1934363"/>
              <a:gd name="connsiteY16" fmla="*/ 4999731 h 4999731"/>
              <a:gd name="connsiteX17" fmla="*/ 322400 w 1934363"/>
              <a:gd name="connsiteY17" fmla="*/ 4999731 h 4999731"/>
              <a:gd name="connsiteX18" fmla="*/ 0 w 1934363"/>
              <a:gd name="connsiteY18" fmla="*/ 4677331 h 4999731"/>
              <a:gd name="connsiteX19" fmla="*/ 0 w 1934363"/>
              <a:gd name="connsiteY19" fmla="*/ 4089415 h 4999731"/>
              <a:gd name="connsiteX20" fmla="*/ 0 w 1934363"/>
              <a:gd name="connsiteY20" fmla="*/ 3632148 h 4999731"/>
              <a:gd name="connsiteX21" fmla="*/ 0 w 1934363"/>
              <a:gd name="connsiteY21" fmla="*/ 3044232 h 4999731"/>
              <a:gd name="connsiteX22" fmla="*/ 0 w 1934363"/>
              <a:gd name="connsiteY22" fmla="*/ 2630513 h 4999731"/>
              <a:gd name="connsiteX23" fmla="*/ 0 w 1934363"/>
              <a:gd name="connsiteY23" fmla="*/ 2086147 h 4999731"/>
              <a:gd name="connsiteX24" fmla="*/ 0 w 1934363"/>
              <a:gd name="connsiteY24" fmla="*/ 1628879 h 4999731"/>
              <a:gd name="connsiteX25" fmla="*/ 0 w 1934363"/>
              <a:gd name="connsiteY25" fmla="*/ 1171612 h 4999731"/>
              <a:gd name="connsiteX26" fmla="*/ 0 w 1934363"/>
              <a:gd name="connsiteY26" fmla="*/ 322400 h 499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34363" h="4999731" extrusionOk="0">
                <a:moveTo>
                  <a:pt x="0" y="322400"/>
                </a:moveTo>
                <a:cubicBezTo>
                  <a:pt x="-15898" y="157178"/>
                  <a:pt x="172544" y="-36528"/>
                  <a:pt x="322400" y="0"/>
                </a:cubicBezTo>
                <a:cubicBezTo>
                  <a:pt x="504078" y="-15704"/>
                  <a:pt x="589374" y="18533"/>
                  <a:pt x="713567" y="0"/>
                </a:cubicBezTo>
                <a:cubicBezTo>
                  <a:pt x="837760" y="-18533"/>
                  <a:pt x="1041510" y="12503"/>
                  <a:pt x="1130526" y="0"/>
                </a:cubicBezTo>
                <a:cubicBezTo>
                  <a:pt x="1219542" y="-12503"/>
                  <a:pt x="1490426" y="31853"/>
                  <a:pt x="1611963" y="0"/>
                </a:cubicBezTo>
                <a:cubicBezTo>
                  <a:pt x="1792260" y="-36436"/>
                  <a:pt x="1918648" y="102907"/>
                  <a:pt x="1934363" y="322400"/>
                </a:cubicBezTo>
                <a:cubicBezTo>
                  <a:pt x="1980284" y="523776"/>
                  <a:pt x="1915453" y="718527"/>
                  <a:pt x="1934363" y="823217"/>
                </a:cubicBezTo>
                <a:cubicBezTo>
                  <a:pt x="1953273" y="927907"/>
                  <a:pt x="1912523" y="1128539"/>
                  <a:pt x="1934363" y="1280485"/>
                </a:cubicBezTo>
                <a:cubicBezTo>
                  <a:pt x="1956203" y="1432431"/>
                  <a:pt x="1924772" y="1518123"/>
                  <a:pt x="1934363" y="1694203"/>
                </a:cubicBezTo>
                <a:cubicBezTo>
                  <a:pt x="1943954" y="1870283"/>
                  <a:pt x="1910780" y="2013268"/>
                  <a:pt x="1934363" y="2151471"/>
                </a:cubicBezTo>
                <a:cubicBezTo>
                  <a:pt x="1957946" y="2289674"/>
                  <a:pt x="1930012" y="2620964"/>
                  <a:pt x="1934363" y="2782936"/>
                </a:cubicBezTo>
                <a:cubicBezTo>
                  <a:pt x="1938714" y="2944909"/>
                  <a:pt x="1902710" y="3132233"/>
                  <a:pt x="1934363" y="3327302"/>
                </a:cubicBezTo>
                <a:cubicBezTo>
                  <a:pt x="1966016" y="3522371"/>
                  <a:pt x="1880469" y="3670349"/>
                  <a:pt x="1934363" y="3915218"/>
                </a:cubicBezTo>
                <a:cubicBezTo>
                  <a:pt x="1988257" y="4160087"/>
                  <a:pt x="1886976" y="4514038"/>
                  <a:pt x="1934363" y="4677331"/>
                </a:cubicBezTo>
                <a:cubicBezTo>
                  <a:pt x="1911795" y="4822811"/>
                  <a:pt x="1830840" y="5022073"/>
                  <a:pt x="1611963" y="4999731"/>
                </a:cubicBezTo>
                <a:cubicBezTo>
                  <a:pt x="1501816" y="5027628"/>
                  <a:pt x="1333242" y="4978424"/>
                  <a:pt x="1182109" y="4999731"/>
                </a:cubicBezTo>
                <a:cubicBezTo>
                  <a:pt x="1030976" y="5021038"/>
                  <a:pt x="960737" y="4985632"/>
                  <a:pt x="790941" y="4999731"/>
                </a:cubicBezTo>
                <a:cubicBezTo>
                  <a:pt x="621145" y="5013830"/>
                  <a:pt x="479210" y="4970614"/>
                  <a:pt x="322400" y="4999731"/>
                </a:cubicBezTo>
                <a:cubicBezTo>
                  <a:pt x="131031" y="4953106"/>
                  <a:pt x="-3329" y="4860980"/>
                  <a:pt x="0" y="4677331"/>
                </a:cubicBezTo>
                <a:cubicBezTo>
                  <a:pt x="-3153" y="4530775"/>
                  <a:pt x="13366" y="4376297"/>
                  <a:pt x="0" y="4089415"/>
                </a:cubicBezTo>
                <a:cubicBezTo>
                  <a:pt x="-13366" y="3802533"/>
                  <a:pt x="4822" y="3797154"/>
                  <a:pt x="0" y="3632148"/>
                </a:cubicBezTo>
                <a:cubicBezTo>
                  <a:pt x="-4822" y="3467142"/>
                  <a:pt x="60659" y="3192964"/>
                  <a:pt x="0" y="3044232"/>
                </a:cubicBezTo>
                <a:cubicBezTo>
                  <a:pt x="-60659" y="2895500"/>
                  <a:pt x="21217" y="2803905"/>
                  <a:pt x="0" y="2630513"/>
                </a:cubicBezTo>
                <a:cubicBezTo>
                  <a:pt x="-21217" y="2457121"/>
                  <a:pt x="40617" y="2270809"/>
                  <a:pt x="0" y="2086147"/>
                </a:cubicBezTo>
                <a:cubicBezTo>
                  <a:pt x="-40617" y="1901485"/>
                  <a:pt x="6326" y="1780466"/>
                  <a:pt x="0" y="1628879"/>
                </a:cubicBezTo>
                <a:cubicBezTo>
                  <a:pt x="-6326" y="1477292"/>
                  <a:pt x="14189" y="1308015"/>
                  <a:pt x="0" y="1171612"/>
                </a:cubicBezTo>
                <a:cubicBezTo>
                  <a:pt x="-14189" y="1035209"/>
                  <a:pt x="16456" y="599064"/>
                  <a:pt x="0" y="322400"/>
                </a:cubicBezTo>
                <a:close/>
              </a:path>
            </a:pathLst>
          </a:custGeom>
          <a:noFill/>
          <a:ln w="28575">
            <a:solidFill>
              <a:srgbClr val="0070C0"/>
            </a:solidFill>
            <a:prstDash val="sysDot"/>
            <a:headEnd type="none" w="med" len="med"/>
            <a:tailEnd type="none" w="med" len="med"/>
            <a:extLst>
              <a:ext uri="{C807C97D-BFC1-408E-A445-0C87EB9F89A2}">
                <ask:lineSketchStyleProps xmlns:ask="http://schemas.microsoft.com/office/drawing/2018/sketchyshapes" sd="2435370970">
                  <a:prstGeom prst="round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cs typeface="Segoe UI" pitchFamily="34" charset="0"/>
            </a:endParaRPr>
          </a:p>
        </p:txBody>
      </p:sp>
      <p:sp>
        <p:nvSpPr>
          <p:cNvPr id="7" name="Title 6"/>
          <p:cNvSpPr>
            <a:spLocks noGrp="1"/>
          </p:cNvSpPr>
          <p:nvPr>
            <p:ph type="title"/>
          </p:nvPr>
        </p:nvSpPr>
        <p:spPr>
          <a:xfrm>
            <a:off x="616810" y="455844"/>
            <a:ext cx="11655840" cy="899537"/>
          </a:xfrm>
        </p:spPr>
        <p:txBody>
          <a:bodyPr anchor="ctr"/>
          <a:lstStyle/>
          <a:p>
            <a:r>
              <a:rPr lang="en-US" sz="2745" b="1" spc="-49" dirty="0">
                <a:solidFill>
                  <a:srgbClr val="000000"/>
                </a:solidFill>
                <a:latin typeface="Segoe UI Semibold" panose="020B0702040204020203" pitchFamily="34" charset="0"/>
                <a:cs typeface="Segoe UI Semibold" panose="020B0702040204020203" pitchFamily="34" charset="0"/>
              </a:rPr>
              <a:t>Power BI Report Hosting Options</a:t>
            </a:r>
          </a:p>
        </p:txBody>
      </p:sp>
      <p:grpSp>
        <p:nvGrpSpPr>
          <p:cNvPr id="66" name="Group 75"/>
          <p:cNvGrpSpPr>
            <a:grpSpLocks noChangeAspect="1"/>
          </p:cNvGrpSpPr>
          <p:nvPr/>
        </p:nvGrpSpPr>
        <p:grpSpPr bwMode="auto">
          <a:xfrm rot="5400000">
            <a:off x="673034" y="2329677"/>
            <a:ext cx="240689" cy="240172"/>
            <a:chOff x="2742" y="2388"/>
            <a:chExt cx="2326" cy="2321"/>
          </a:xfrm>
          <a:solidFill>
            <a:schemeClr val="tx1"/>
          </a:solidFill>
        </p:grpSpPr>
        <p:sp>
          <p:nvSpPr>
            <p:cNvPr id="67" name="Freeform 76"/>
            <p:cNvSpPr>
              <a:spLocks noEditPoints="1"/>
            </p:cNvSpPr>
            <p:nvPr/>
          </p:nvSpPr>
          <p:spPr bwMode="auto">
            <a:xfrm>
              <a:off x="2742" y="2388"/>
              <a:ext cx="2326" cy="2321"/>
            </a:xfrm>
            <a:custGeom>
              <a:avLst/>
              <a:gdLst>
                <a:gd name="T0" fmla="*/ 493 w 985"/>
                <a:gd name="T1" fmla="*/ 0 h 984"/>
                <a:gd name="T2" fmla="*/ 0 w 985"/>
                <a:gd name="T3" fmla="*/ 492 h 984"/>
                <a:gd name="T4" fmla="*/ 493 w 985"/>
                <a:gd name="T5" fmla="*/ 984 h 984"/>
                <a:gd name="T6" fmla="*/ 985 w 985"/>
                <a:gd name="T7" fmla="*/ 492 h 984"/>
                <a:gd name="T8" fmla="*/ 493 w 985"/>
                <a:gd name="T9" fmla="*/ 0 h 984"/>
                <a:gd name="T10" fmla="*/ 493 w 985"/>
                <a:gd name="T11" fmla="*/ 948 h 984"/>
                <a:gd name="T12" fmla="*/ 36 w 985"/>
                <a:gd name="T13" fmla="*/ 492 h 984"/>
                <a:gd name="T14" fmla="*/ 493 w 985"/>
                <a:gd name="T15" fmla="*/ 36 h 984"/>
                <a:gd name="T16" fmla="*/ 949 w 985"/>
                <a:gd name="T17" fmla="*/ 492 h 984"/>
                <a:gd name="T18" fmla="*/ 493 w 985"/>
                <a:gd name="T19" fmla="*/ 94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984">
                  <a:moveTo>
                    <a:pt x="493" y="0"/>
                  </a:moveTo>
                  <a:cubicBezTo>
                    <a:pt x="221" y="0"/>
                    <a:pt x="0" y="221"/>
                    <a:pt x="0" y="492"/>
                  </a:cubicBezTo>
                  <a:cubicBezTo>
                    <a:pt x="0" y="763"/>
                    <a:pt x="221" y="984"/>
                    <a:pt x="493" y="984"/>
                  </a:cubicBezTo>
                  <a:cubicBezTo>
                    <a:pt x="764" y="984"/>
                    <a:pt x="985" y="763"/>
                    <a:pt x="985" y="492"/>
                  </a:cubicBezTo>
                  <a:cubicBezTo>
                    <a:pt x="985" y="221"/>
                    <a:pt x="764" y="0"/>
                    <a:pt x="493" y="0"/>
                  </a:cubicBezTo>
                  <a:close/>
                  <a:moveTo>
                    <a:pt x="493" y="948"/>
                  </a:moveTo>
                  <a:cubicBezTo>
                    <a:pt x="241" y="948"/>
                    <a:pt x="36" y="743"/>
                    <a:pt x="36" y="492"/>
                  </a:cubicBezTo>
                  <a:cubicBezTo>
                    <a:pt x="36" y="241"/>
                    <a:pt x="241" y="36"/>
                    <a:pt x="493" y="36"/>
                  </a:cubicBezTo>
                  <a:cubicBezTo>
                    <a:pt x="744" y="36"/>
                    <a:pt x="949" y="241"/>
                    <a:pt x="949" y="492"/>
                  </a:cubicBezTo>
                  <a:cubicBezTo>
                    <a:pt x="949" y="743"/>
                    <a:pt x="744" y="948"/>
                    <a:pt x="493" y="9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0" rIns="91427" bIns="45713"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77"/>
            <p:cNvSpPr>
              <a:spLocks/>
            </p:cNvSpPr>
            <p:nvPr/>
          </p:nvSpPr>
          <p:spPr bwMode="auto">
            <a:xfrm>
              <a:off x="3335" y="2947"/>
              <a:ext cx="1143" cy="1231"/>
            </a:xfrm>
            <a:custGeom>
              <a:avLst/>
              <a:gdLst>
                <a:gd name="T0" fmla="*/ 254 w 484"/>
                <a:gd name="T1" fmla="*/ 4 h 522"/>
                <a:gd name="T2" fmla="*/ 253 w 484"/>
                <a:gd name="T3" fmla="*/ 3 h 522"/>
                <a:gd name="T4" fmla="*/ 251 w 484"/>
                <a:gd name="T5" fmla="*/ 3 h 522"/>
                <a:gd name="T6" fmla="*/ 250 w 484"/>
                <a:gd name="T7" fmla="*/ 2 h 522"/>
                <a:gd name="T8" fmla="*/ 248 w 484"/>
                <a:gd name="T9" fmla="*/ 1 h 522"/>
                <a:gd name="T10" fmla="*/ 246 w 484"/>
                <a:gd name="T11" fmla="*/ 0 h 522"/>
                <a:gd name="T12" fmla="*/ 245 w 484"/>
                <a:gd name="T13" fmla="*/ 0 h 522"/>
                <a:gd name="T14" fmla="*/ 242 w 484"/>
                <a:gd name="T15" fmla="*/ 0 h 522"/>
                <a:gd name="T16" fmla="*/ 242 w 484"/>
                <a:gd name="T17" fmla="*/ 0 h 522"/>
                <a:gd name="T18" fmla="*/ 242 w 484"/>
                <a:gd name="T19" fmla="*/ 0 h 522"/>
                <a:gd name="T20" fmla="*/ 238 w 484"/>
                <a:gd name="T21" fmla="*/ 0 h 522"/>
                <a:gd name="T22" fmla="*/ 237 w 484"/>
                <a:gd name="T23" fmla="*/ 0 h 522"/>
                <a:gd name="T24" fmla="*/ 235 w 484"/>
                <a:gd name="T25" fmla="*/ 1 h 522"/>
                <a:gd name="T26" fmla="*/ 234 w 484"/>
                <a:gd name="T27" fmla="*/ 2 h 522"/>
                <a:gd name="T28" fmla="*/ 232 w 484"/>
                <a:gd name="T29" fmla="*/ 3 h 522"/>
                <a:gd name="T30" fmla="*/ 231 w 484"/>
                <a:gd name="T31" fmla="*/ 3 h 522"/>
                <a:gd name="T32" fmla="*/ 230 w 484"/>
                <a:gd name="T33" fmla="*/ 4 h 522"/>
                <a:gd name="T34" fmla="*/ 8 w 484"/>
                <a:gd name="T35" fmla="*/ 201 h 522"/>
                <a:gd name="T36" fmla="*/ 6 w 484"/>
                <a:gd name="T37" fmla="*/ 226 h 522"/>
                <a:gd name="T38" fmla="*/ 20 w 484"/>
                <a:gd name="T39" fmla="*/ 232 h 522"/>
                <a:gd name="T40" fmla="*/ 31 w 484"/>
                <a:gd name="T41" fmla="*/ 228 h 522"/>
                <a:gd name="T42" fmla="*/ 224 w 484"/>
                <a:gd name="T43" fmla="*/ 58 h 522"/>
                <a:gd name="T44" fmla="*/ 224 w 484"/>
                <a:gd name="T45" fmla="*/ 504 h 522"/>
                <a:gd name="T46" fmla="*/ 242 w 484"/>
                <a:gd name="T47" fmla="*/ 522 h 522"/>
                <a:gd name="T48" fmla="*/ 260 w 484"/>
                <a:gd name="T49" fmla="*/ 504 h 522"/>
                <a:gd name="T50" fmla="*/ 260 w 484"/>
                <a:gd name="T51" fmla="*/ 58 h 522"/>
                <a:gd name="T52" fmla="*/ 452 w 484"/>
                <a:gd name="T53" fmla="*/ 228 h 522"/>
                <a:gd name="T54" fmla="*/ 477 w 484"/>
                <a:gd name="T55" fmla="*/ 226 h 522"/>
                <a:gd name="T56" fmla="*/ 476 w 484"/>
                <a:gd name="T57" fmla="*/ 201 h 522"/>
                <a:gd name="T58" fmla="*/ 254 w 484"/>
                <a:gd name="T59" fmla="*/ 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4" h="522">
                  <a:moveTo>
                    <a:pt x="254" y="4"/>
                  </a:moveTo>
                  <a:cubicBezTo>
                    <a:pt x="253" y="4"/>
                    <a:pt x="253" y="4"/>
                    <a:pt x="253" y="3"/>
                  </a:cubicBezTo>
                  <a:cubicBezTo>
                    <a:pt x="252" y="3"/>
                    <a:pt x="252" y="3"/>
                    <a:pt x="251" y="3"/>
                  </a:cubicBezTo>
                  <a:cubicBezTo>
                    <a:pt x="251" y="2"/>
                    <a:pt x="250" y="2"/>
                    <a:pt x="250" y="2"/>
                  </a:cubicBezTo>
                  <a:cubicBezTo>
                    <a:pt x="249" y="1"/>
                    <a:pt x="249" y="1"/>
                    <a:pt x="248" y="1"/>
                  </a:cubicBezTo>
                  <a:cubicBezTo>
                    <a:pt x="248" y="1"/>
                    <a:pt x="247" y="1"/>
                    <a:pt x="246" y="0"/>
                  </a:cubicBezTo>
                  <a:cubicBezTo>
                    <a:pt x="246" y="0"/>
                    <a:pt x="246" y="0"/>
                    <a:pt x="245" y="0"/>
                  </a:cubicBezTo>
                  <a:cubicBezTo>
                    <a:pt x="244" y="0"/>
                    <a:pt x="243" y="0"/>
                    <a:pt x="242" y="0"/>
                  </a:cubicBezTo>
                  <a:cubicBezTo>
                    <a:pt x="242" y="0"/>
                    <a:pt x="242" y="0"/>
                    <a:pt x="242" y="0"/>
                  </a:cubicBezTo>
                  <a:cubicBezTo>
                    <a:pt x="242" y="0"/>
                    <a:pt x="242" y="0"/>
                    <a:pt x="242" y="0"/>
                  </a:cubicBezTo>
                  <a:cubicBezTo>
                    <a:pt x="241" y="0"/>
                    <a:pt x="239" y="0"/>
                    <a:pt x="238" y="0"/>
                  </a:cubicBezTo>
                  <a:cubicBezTo>
                    <a:pt x="238" y="0"/>
                    <a:pt x="238" y="0"/>
                    <a:pt x="237" y="0"/>
                  </a:cubicBezTo>
                  <a:cubicBezTo>
                    <a:pt x="236" y="1"/>
                    <a:pt x="236" y="1"/>
                    <a:pt x="235" y="1"/>
                  </a:cubicBezTo>
                  <a:cubicBezTo>
                    <a:pt x="235" y="1"/>
                    <a:pt x="234" y="1"/>
                    <a:pt x="234" y="2"/>
                  </a:cubicBezTo>
                  <a:cubicBezTo>
                    <a:pt x="233" y="2"/>
                    <a:pt x="233" y="2"/>
                    <a:pt x="232" y="3"/>
                  </a:cubicBezTo>
                  <a:cubicBezTo>
                    <a:pt x="232" y="3"/>
                    <a:pt x="231" y="3"/>
                    <a:pt x="231" y="3"/>
                  </a:cubicBezTo>
                  <a:cubicBezTo>
                    <a:pt x="231" y="4"/>
                    <a:pt x="230" y="4"/>
                    <a:pt x="230" y="4"/>
                  </a:cubicBezTo>
                  <a:cubicBezTo>
                    <a:pt x="8" y="201"/>
                    <a:pt x="8" y="201"/>
                    <a:pt x="8" y="201"/>
                  </a:cubicBezTo>
                  <a:cubicBezTo>
                    <a:pt x="0" y="207"/>
                    <a:pt x="0" y="219"/>
                    <a:pt x="6" y="226"/>
                  </a:cubicBezTo>
                  <a:cubicBezTo>
                    <a:pt x="10" y="230"/>
                    <a:pt x="15" y="232"/>
                    <a:pt x="20" y="232"/>
                  </a:cubicBezTo>
                  <a:cubicBezTo>
                    <a:pt x="24" y="232"/>
                    <a:pt x="28" y="231"/>
                    <a:pt x="31" y="228"/>
                  </a:cubicBezTo>
                  <a:cubicBezTo>
                    <a:pt x="224" y="58"/>
                    <a:pt x="224" y="58"/>
                    <a:pt x="224" y="58"/>
                  </a:cubicBezTo>
                  <a:cubicBezTo>
                    <a:pt x="224" y="504"/>
                    <a:pt x="224" y="504"/>
                    <a:pt x="224" y="504"/>
                  </a:cubicBezTo>
                  <a:cubicBezTo>
                    <a:pt x="224" y="514"/>
                    <a:pt x="232" y="522"/>
                    <a:pt x="242" y="522"/>
                  </a:cubicBezTo>
                  <a:cubicBezTo>
                    <a:pt x="252" y="522"/>
                    <a:pt x="260" y="514"/>
                    <a:pt x="260" y="504"/>
                  </a:cubicBezTo>
                  <a:cubicBezTo>
                    <a:pt x="260" y="58"/>
                    <a:pt x="260" y="58"/>
                    <a:pt x="260" y="58"/>
                  </a:cubicBezTo>
                  <a:cubicBezTo>
                    <a:pt x="452" y="228"/>
                    <a:pt x="452" y="228"/>
                    <a:pt x="452" y="228"/>
                  </a:cubicBezTo>
                  <a:cubicBezTo>
                    <a:pt x="460" y="234"/>
                    <a:pt x="471" y="234"/>
                    <a:pt x="477" y="226"/>
                  </a:cubicBezTo>
                  <a:cubicBezTo>
                    <a:pt x="484" y="219"/>
                    <a:pt x="483" y="207"/>
                    <a:pt x="476" y="201"/>
                  </a:cubicBezTo>
                  <a:lnTo>
                    <a:pt x="25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0" rIns="91427" bIns="45713"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69" name="Freeform: Shape 68"/>
          <p:cNvSpPr>
            <a:spLocks/>
          </p:cNvSpPr>
          <p:nvPr/>
        </p:nvSpPr>
        <p:spPr bwMode="auto">
          <a:xfrm>
            <a:off x="616810" y="2754227"/>
            <a:ext cx="353138" cy="220769"/>
          </a:xfrm>
          <a:custGeom>
            <a:avLst/>
            <a:gdLst>
              <a:gd name="connsiteX0" fmla="*/ 1632469 w 2119312"/>
              <a:gd name="connsiteY0" fmla="*/ 396875 h 1184275"/>
              <a:gd name="connsiteX1" fmla="*/ 1539875 w 2119312"/>
              <a:gd name="connsiteY1" fmla="*/ 491378 h 1184275"/>
              <a:gd name="connsiteX2" fmla="*/ 1539875 w 2119312"/>
              <a:gd name="connsiteY2" fmla="*/ 506413 h 1184275"/>
              <a:gd name="connsiteX3" fmla="*/ 1647542 w 2119312"/>
              <a:gd name="connsiteY3" fmla="*/ 615950 h 1184275"/>
              <a:gd name="connsiteX4" fmla="*/ 1757362 w 2119312"/>
              <a:gd name="connsiteY4" fmla="*/ 506413 h 1184275"/>
              <a:gd name="connsiteX5" fmla="*/ 1647542 w 2119312"/>
              <a:gd name="connsiteY5" fmla="*/ 396875 h 1184275"/>
              <a:gd name="connsiteX6" fmla="*/ 1632469 w 2119312"/>
              <a:gd name="connsiteY6" fmla="*/ 396875 h 1184275"/>
              <a:gd name="connsiteX7" fmla="*/ 1647537 w 2119312"/>
              <a:gd name="connsiteY7" fmla="*/ 344487 h 1184275"/>
              <a:gd name="connsiteX8" fmla="*/ 1809749 w 2119312"/>
              <a:gd name="connsiteY8" fmla="*/ 506412 h 1184275"/>
              <a:gd name="connsiteX9" fmla="*/ 1647537 w 2119312"/>
              <a:gd name="connsiteY9" fmla="*/ 668337 h 1184275"/>
              <a:gd name="connsiteX10" fmla="*/ 1487487 w 2119312"/>
              <a:gd name="connsiteY10" fmla="*/ 506412 h 1184275"/>
              <a:gd name="connsiteX11" fmla="*/ 1493976 w 2119312"/>
              <a:gd name="connsiteY11" fmla="*/ 456755 h 1184275"/>
              <a:gd name="connsiteX12" fmla="*/ 1500464 w 2119312"/>
              <a:gd name="connsiteY12" fmla="*/ 437324 h 1184275"/>
              <a:gd name="connsiteX13" fmla="*/ 1522093 w 2119312"/>
              <a:gd name="connsiteY13" fmla="*/ 439483 h 1184275"/>
              <a:gd name="connsiteX14" fmla="*/ 1526418 w 2119312"/>
              <a:gd name="connsiteY14" fmla="*/ 439483 h 1184275"/>
              <a:gd name="connsiteX15" fmla="*/ 1582652 w 2119312"/>
              <a:gd name="connsiteY15" fmla="*/ 385508 h 1184275"/>
              <a:gd name="connsiteX16" fmla="*/ 1582652 w 2119312"/>
              <a:gd name="connsiteY16" fmla="*/ 379031 h 1184275"/>
              <a:gd name="connsiteX17" fmla="*/ 1580489 w 2119312"/>
              <a:gd name="connsiteY17" fmla="*/ 357441 h 1184275"/>
              <a:gd name="connsiteX18" fmla="*/ 1599955 w 2119312"/>
              <a:gd name="connsiteY18" fmla="*/ 350964 h 1184275"/>
              <a:gd name="connsiteX19" fmla="*/ 1647537 w 2119312"/>
              <a:gd name="connsiteY19" fmla="*/ 344487 h 1184275"/>
              <a:gd name="connsiteX20" fmla="*/ 1647540 w 2119312"/>
              <a:gd name="connsiteY20" fmla="*/ 292100 h 1184275"/>
              <a:gd name="connsiteX21" fmla="*/ 1239837 w 2119312"/>
              <a:gd name="connsiteY21" fmla="*/ 505619 h 1184275"/>
              <a:gd name="connsiteX22" fmla="*/ 1647540 w 2119312"/>
              <a:gd name="connsiteY22" fmla="*/ 719138 h 1184275"/>
              <a:gd name="connsiteX23" fmla="*/ 2057399 w 2119312"/>
              <a:gd name="connsiteY23" fmla="*/ 505619 h 1184275"/>
              <a:gd name="connsiteX24" fmla="*/ 1647540 w 2119312"/>
              <a:gd name="connsiteY24" fmla="*/ 292100 h 1184275"/>
              <a:gd name="connsiteX25" fmla="*/ 1647542 w 2119312"/>
              <a:gd name="connsiteY25" fmla="*/ 241300 h 1184275"/>
              <a:gd name="connsiteX26" fmla="*/ 2108541 w 2119312"/>
              <a:gd name="connsiteY26" fmla="*/ 491325 h 1184275"/>
              <a:gd name="connsiteX27" fmla="*/ 2119312 w 2119312"/>
              <a:gd name="connsiteY27" fmla="*/ 506413 h 1184275"/>
              <a:gd name="connsiteX28" fmla="*/ 2108541 w 2119312"/>
              <a:gd name="connsiteY28" fmla="*/ 519345 h 1184275"/>
              <a:gd name="connsiteX29" fmla="*/ 1647542 w 2119312"/>
              <a:gd name="connsiteY29" fmla="*/ 771525 h 1184275"/>
              <a:gd name="connsiteX30" fmla="*/ 1186542 w 2119312"/>
              <a:gd name="connsiteY30" fmla="*/ 519345 h 1184275"/>
              <a:gd name="connsiteX31" fmla="*/ 1177925 w 2119312"/>
              <a:gd name="connsiteY31" fmla="*/ 506413 h 1184275"/>
              <a:gd name="connsiteX32" fmla="*/ 1186542 w 2119312"/>
              <a:gd name="connsiteY32" fmla="*/ 491325 h 1184275"/>
              <a:gd name="connsiteX33" fmla="*/ 1647542 w 2119312"/>
              <a:gd name="connsiteY33" fmla="*/ 241300 h 1184275"/>
              <a:gd name="connsiteX34" fmla="*/ 1138237 w 2119312"/>
              <a:gd name="connsiteY34" fmla="*/ 230187 h 1184275"/>
              <a:gd name="connsiteX35" fmla="*/ 1157287 w 2119312"/>
              <a:gd name="connsiteY35" fmla="*/ 271462 h 1184275"/>
              <a:gd name="connsiteX36" fmla="*/ 890587 w 2119312"/>
              <a:gd name="connsiteY36" fmla="*/ 390525 h 1184275"/>
              <a:gd name="connsiteX37" fmla="*/ 754062 w 2119312"/>
              <a:gd name="connsiteY37" fmla="*/ 604837 h 1184275"/>
              <a:gd name="connsiteX38" fmla="*/ 601662 w 2119312"/>
              <a:gd name="connsiteY38" fmla="*/ 520700 h 1184275"/>
              <a:gd name="connsiteX39" fmla="*/ 558800 w 2119312"/>
              <a:gd name="connsiteY39" fmla="*/ 666750 h 1184275"/>
              <a:gd name="connsiteX40" fmla="*/ 439737 w 2119312"/>
              <a:gd name="connsiteY40" fmla="*/ 612775 h 1184275"/>
              <a:gd name="connsiteX41" fmla="*/ 350837 w 2119312"/>
              <a:gd name="connsiteY41" fmla="*/ 692150 h 1184275"/>
              <a:gd name="connsiteX42" fmla="*/ 319087 w 2119312"/>
              <a:gd name="connsiteY42" fmla="*/ 661988 h 1184275"/>
              <a:gd name="connsiteX43" fmla="*/ 428625 w 2119312"/>
              <a:gd name="connsiteY43" fmla="*/ 558800 h 1184275"/>
              <a:gd name="connsiteX44" fmla="*/ 528637 w 2119312"/>
              <a:gd name="connsiteY44" fmla="*/ 601662 h 1184275"/>
              <a:gd name="connsiteX45" fmla="*/ 573087 w 2119312"/>
              <a:gd name="connsiteY45" fmla="*/ 452437 h 1184275"/>
              <a:gd name="connsiteX46" fmla="*/ 736600 w 2119312"/>
              <a:gd name="connsiteY46" fmla="*/ 544512 h 1184275"/>
              <a:gd name="connsiteX47" fmla="*/ 857250 w 2119312"/>
              <a:gd name="connsiteY47" fmla="*/ 352425 h 1184275"/>
              <a:gd name="connsiteX48" fmla="*/ 255587 w 2119312"/>
              <a:gd name="connsiteY48" fmla="*/ 115887 h 1184275"/>
              <a:gd name="connsiteX49" fmla="*/ 309562 w 2119312"/>
              <a:gd name="connsiteY49" fmla="*/ 207962 h 1184275"/>
              <a:gd name="connsiteX50" fmla="*/ 277812 w 2119312"/>
              <a:gd name="connsiteY50" fmla="*/ 207962 h 1184275"/>
              <a:gd name="connsiteX51" fmla="*/ 277812 w 2119312"/>
              <a:gd name="connsiteY51" fmla="*/ 760412 h 1184275"/>
              <a:gd name="connsiteX52" fmla="*/ 1238249 w 2119312"/>
              <a:gd name="connsiteY52" fmla="*/ 760412 h 1184275"/>
              <a:gd name="connsiteX53" fmla="*/ 1238249 w 2119312"/>
              <a:gd name="connsiteY53" fmla="*/ 728662 h 1184275"/>
              <a:gd name="connsiteX54" fmla="*/ 1330324 w 2119312"/>
              <a:gd name="connsiteY54" fmla="*/ 782637 h 1184275"/>
              <a:gd name="connsiteX55" fmla="*/ 1238249 w 2119312"/>
              <a:gd name="connsiteY55" fmla="*/ 836612 h 1184275"/>
              <a:gd name="connsiteX56" fmla="*/ 1238249 w 2119312"/>
              <a:gd name="connsiteY56" fmla="*/ 806450 h 1184275"/>
              <a:gd name="connsiteX57" fmla="*/ 231775 w 2119312"/>
              <a:gd name="connsiteY57" fmla="*/ 806450 h 1184275"/>
              <a:gd name="connsiteX58" fmla="*/ 231775 w 2119312"/>
              <a:gd name="connsiteY58" fmla="*/ 207962 h 1184275"/>
              <a:gd name="connsiteX59" fmla="*/ 201612 w 2119312"/>
              <a:gd name="connsiteY59" fmla="*/ 207962 h 1184275"/>
              <a:gd name="connsiteX60" fmla="*/ 153026 w 2119312"/>
              <a:gd name="connsiteY60" fmla="*/ 0 h 1184275"/>
              <a:gd name="connsiteX61" fmla="*/ 1325505 w 2119312"/>
              <a:gd name="connsiteY61" fmla="*/ 0 h 1184275"/>
              <a:gd name="connsiteX62" fmla="*/ 1476375 w 2119312"/>
              <a:gd name="connsiteY62" fmla="*/ 151001 h 1184275"/>
              <a:gd name="connsiteX63" fmla="*/ 1476375 w 2119312"/>
              <a:gd name="connsiteY63" fmla="*/ 209244 h 1184275"/>
              <a:gd name="connsiteX64" fmla="*/ 1428959 w 2119312"/>
              <a:gd name="connsiteY64" fmla="*/ 230815 h 1184275"/>
              <a:gd name="connsiteX65" fmla="*/ 1428959 w 2119312"/>
              <a:gd name="connsiteY65" fmla="*/ 151001 h 1184275"/>
              <a:gd name="connsiteX66" fmla="*/ 1325505 w 2119312"/>
              <a:gd name="connsiteY66" fmla="*/ 47457 h 1184275"/>
              <a:gd name="connsiteX67" fmla="*/ 153026 w 2119312"/>
              <a:gd name="connsiteY67" fmla="*/ 47457 h 1184275"/>
              <a:gd name="connsiteX68" fmla="*/ 47417 w 2119312"/>
              <a:gd name="connsiteY68" fmla="*/ 151001 h 1184275"/>
              <a:gd name="connsiteX69" fmla="*/ 47417 w 2119312"/>
              <a:gd name="connsiteY69" fmla="*/ 867174 h 1184275"/>
              <a:gd name="connsiteX70" fmla="*/ 153026 w 2119312"/>
              <a:gd name="connsiteY70" fmla="*/ 970717 h 1184275"/>
              <a:gd name="connsiteX71" fmla="*/ 644433 w 2119312"/>
              <a:gd name="connsiteY71" fmla="*/ 970717 h 1184275"/>
              <a:gd name="connsiteX72" fmla="*/ 644433 w 2119312"/>
              <a:gd name="connsiteY72" fmla="*/ 1100146 h 1184275"/>
              <a:gd name="connsiteX73" fmla="*/ 450456 w 2119312"/>
              <a:gd name="connsiteY73" fmla="*/ 1100146 h 1184275"/>
              <a:gd name="connsiteX74" fmla="*/ 409506 w 2119312"/>
              <a:gd name="connsiteY74" fmla="*/ 1138975 h 1184275"/>
              <a:gd name="connsiteX75" fmla="*/ 1066870 w 2119312"/>
              <a:gd name="connsiteY75" fmla="*/ 1138975 h 1184275"/>
              <a:gd name="connsiteX76" fmla="*/ 1025919 w 2119312"/>
              <a:gd name="connsiteY76" fmla="*/ 1100146 h 1184275"/>
              <a:gd name="connsiteX77" fmla="*/ 831943 w 2119312"/>
              <a:gd name="connsiteY77" fmla="*/ 1100146 h 1184275"/>
              <a:gd name="connsiteX78" fmla="*/ 831943 w 2119312"/>
              <a:gd name="connsiteY78" fmla="*/ 970717 h 1184275"/>
              <a:gd name="connsiteX79" fmla="*/ 1325505 w 2119312"/>
              <a:gd name="connsiteY79" fmla="*/ 970717 h 1184275"/>
              <a:gd name="connsiteX80" fmla="*/ 1428959 w 2119312"/>
              <a:gd name="connsiteY80" fmla="*/ 867174 h 1184275"/>
              <a:gd name="connsiteX81" fmla="*/ 1428959 w 2119312"/>
              <a:gd name="connsiteY81" fmla="*/ 776574 h 1184275"/>
              <a:gd name="connsiteX82" fmla="*/ 1476375 w 2119312"/>
              <a:gd name="connsiteY82" fmla="*/ 798145 h 1184275"/>
              <a:gd name="connsiteX83" fmla="*/ 1476375 w 2119312"/>
              <a:gd name="connsiteY83" fmla="*/ 865017 h 1184275"/>
              <a:gd name="connsiteX84" fmla="*/ 1325505 w 2119312"/>
              <a:gd name="connsiteY84" fmla="*/ 1016017 h 1184275"/>
              <a:gd name="connsiteX85" fmla="*/ 879359 w 2119312"/>
              <a:gd name="connsiteY85" fmla="*/ 1016017 h 1184275"/>
              <a:gd name="connsiteX86" fmla="*/ 879359 w 2119312"/>
              <a:gd name="connsiteY86" fmla="*/ 1054846 h 1184275"/>
              <a:gd name="connsiteX87" fmla="*/ 1025919 w 2119312"/>
              <a:gd name="connsiteY87" fmla="*/ 1054846 h 1184275"/>
              <a:gd name="connsiteX88" fmla="*/ 1112131 w 2119312"/>
              <a:gd name="connsiteY88" fmla="*/ 1141132 h 1184275"/>
              <a:gd name="connsiteX89" fmla="*/ 1112131 w 2119312"/>
              <a:gd name="connsiteY89" fmla="*/ 1184275 h 1184275"/>
              <a:gd name="connsiteX90" fmla="*/ 364245 w 2119312"/>
              <a:gd name="connsiteY90" fmla="*/ 1184275 h 1184275"/>
              <a:gd name="connsiteX91" fmla="*/ 364245 w 2119312"/>
              <a:gd name="connsiteY91" fmla="*/ 1141132 h 1184275"/>
              <a:gd name="connsiteX92" fmla="*/ 450456 w 2119312"/>
              <a:gd name="connsiteY92" fmla="*/ 1054846 h 1184275"/>
              <a:gd name="connsiteX93" fmla="*/ 597016 w 2119312"/>
              <a:gd name="connsiteY93" fmla="*/ 1054846 h 1184275"/>
              <a:gd name="connsiteX94" fmla="*/ 597016 w 2119312"/>
              <a:gd name="connsiteY94" fmla="*/ 1016017 h 1184275"/>
              <a:gd name="connsiteX95" fmla="*/ 153026 w 2119312"/>
              <a:gd name="connsiteY95" fmla="*/ 1016017 h 1184275"/>
              <a:gd name="connsiteX96" fmla="*/ 0 w 2119312"/>
              <a:gd name="connsiteY96" fmla="*/ 865017 h 1184275"/>
              <a:gd name="connsiteX97" fmla="*/ 0 w 2119312"/>
              <a:gd name="connsiteY97" fmla="*/ 151001 h 1184275"/>
              <a:gd name="connsiteX98" fmla="*/ 153026 w 2119312"/>
              <a:gd name="connsiteY98"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119312" h="1184275">
                <a:moveTo>
                  <a:pt x="1632469" y="396875"/>
                </a:moveTo>
                <a:cubicBezTo>
                  <a:pt x="1628162" y="446274"/>
                  <a:pt x="1589402" y="484935"/>
                  <a:pt x="1539875" y="491378"/>
                </a:cubicBezTo>
                <a:cubicBezTo>
                  <a:pt x="1539875" y="495674"/>
                  <a:pt x="1539875" y="499969"/>
                  <a:pt x="1539875" y="506413"/>
                </a:cubicBezTo>
                <a:cubicBezTo>
                  <a:pt x="1539875" y="566551"/>
                  <a:pt x="1587249" y="615950"/>
                  <a:pt x="1647542" y="615950"/>
                </a:cubicBezTo>
                <a:cubicBezTo>
                  <a:pt x="1707835" y="615950"/>
                  <a:pt x="1757362" y="566551"/>
                  <a:pt x="1757362" y="506413"/>
                </a:cubicBezTo>
                <a:cubicBezTo>
                  <a:pt x="1757362" y="446274"/>
                  <a:pt x="1707835" y="396875"/>
                  <a:pt x="1647542" y="396875"/>
                </a:cubicBezTo>
                <a:cubicBezTo>
                  <a:pt x="1643235" y="396875"/>
                  <a:pt x="1638929" y="396875"/>
                  <a:pt x="1632469" y="396875"/>
                </a:cubicBezTo>
                <a:close/>
                <a:moveTo>
                  <a:pt x="1647537" y="344487"/>
                </a:moveTo>
                <a:cubicBezTo>
                  <a:pt x="1738376" y="344487"/>
                  <a:pt x="1809749" y="417893"/>
                  <a:pt x="1809749" y="506412"/>
                </a:cubicBezTo>
                <a:cubicBezTo>
                  <a:pt x="1809749" y="594931"/>
                  <a:pt x="1738376" y="668337"/>
                  <a:pt x="1647537" y="668337"/>
                </a:cubicBezTo>
                <a:cubicBezTo>
                  <a:pt x="1558861" y="668337"/>
                  <a:pt x="1487487" y="594931"/>
                  <a:pt x="1487487" y="506412"/>
                </a:cubicBezTo>
                <a:cubicBezTo>
                  <a:pt x="1487487" y="489140"/>
                  <a:pt x="1489650" y="474027"/>
                  <a:pt x="1493976" y="456755"/>
                </a:cubicBezTo>
                <a:cubicBezTo>
                  <a:pt x="1500464" y="437324"/>
                  <a:pt x="1500464" y="437324"/>
                  <a:pt x="1500464" y="437324"/>
                </a:cubicBezTo>
                <a:cubicBezTo>
                  <a:pt x="1522093" y="439483"/>
                  <a:pt x="1522093" y="439483"/>
                  <a:pt x="1522093" y="439483"/>
                </a:cubicBezTo>
                <a:cubicBezTo>
                  <a:pt x="1524255" y="439483"/>
                  <a:pt x="1526418" y="439483"/>
                  <a:pt x="1526418" y="439483"/>
                </a:cubicBezTo>
                <a:cubicBezTo>
                  <a:pt x="1556698" y="439483"/>
                  <a:pt x="1582652" y="415734"/>
                  <a:pt x="1582652" y="385508"/>
                </a:cubicBezTo>
                <a:cubicBezTo>
                  <a:pt x="1582652" y="383349"/>
                  <a:pt x="1582652" y="381190"/>
                  <a:pt x="1582652" y="379031"/>
                </a:cubicBezTo>
                <a:cubicBezTo>
                  <a:pt x="1580489" y="357441"/>
                  <a:pt x="1580489" y="357441"/>
                  <a:pt x="1580489" y="357441"/>
                </a:cubicBezTo>
                <a:cubicBezTo>
                  <a:pt x="1599955" y="350964"/>
                  <a:pt x="1599955" y="350964"/>
                  <a:pt x="1599955" y="350964"/>
                </a:cubicBezTo>
                <a:cubicBezTo>
                  <a:pt x="1615094" y="346646"/>
                  <a:pt x="1632397" y="344487"/>
                  <a:pt x="1647537" y="344487"/>
                </a:cubicBezTo>
                <a:close/>
                <a:moveTo>
                  <a:pt x="1647540" y="292100"/>
                </a:moveTo>
                <a:cubicBezTo>
                  <a:pt x="1485753" y="292100"/>
                  <a:pt x="1332595" y="371900"/>
                  <a:pt x="1239837" y="505619"/>
                </a:cubicBezTo>
                <a:cubicBezTo>
                  <a:pt x="1332595" y="639338"/>
                  <a:pt x="1485753" y="719138"/>
                  <a:pt x="1647540" y="719138"/>
                </a:cubicBezTo>
                <a:cubicBezTo>
                  <a:pt x="1811483" y="719138"/>
                  <a:pt x="1962484" y="639338"/>
                  <a:pt x="2057399" y="505619"/>
                </a:cubicBezTo>
                <a:cubicBezTo>
                  <a:pt x="1962484" y="371900"/>
                  <a:pt x="1811483" y="292100"/>
                  <a:pt x="1647540" y="292100"/>
                </a:cubicBezTo>
                <a:close/>
                <a:moveTo>
                  <a:pt x="1647542" y="241300"/>
                </a:moveTo>
                <a:cubicBezTo>
                  <a:pt x="1834957" y="241300"/>
                  <a:pt x="2007294" y="333982"/>
                  <a:pt x="2108541" y="491325"/>
                </a:cubicBezTo>
                <a:cubicBezTo>
                  <a:pt x="2119312" y="506413"/>
                  <a:pt x="2119312" y="506413"/>
                  <a:pt x="2119312" y="506413"/>
                </a:cubicBezTo>
                <a:cubicBezTo>
                  <a:pt x="2108541" y="519345"/>
                  <a:pt x="2108541" y="519345"/>
                  <a:pt x="2108541" y="519345"/>
                </a:cubicBezTo>
                <a:cubicBezTo>
                  <a:pt x="2007294" y="676688"/>
                  <a:pt x="1834957" y="771525"/>
                  <a:pt x="1647542" y="771525"/>
                </a:cubicBezTo>
                <a:cubicBezTo>
                  <a:pt x="1462280" y="771525"/>
                  <a:pt x="1289944" y="676688"/>
                  <a:pt x="1186542" y="519345"/>
                </a:cubicBezTo>
                <a:cubicBezTo>
                  <a:pt x="1177925" y="506413"/>
                  <a:pt x="1177925" y="506413"/>
                  <a:pt x="1177925" y="506413"/>
                </a:cubicBezTo>
                <a:cubicBezTo>
                  <a:pt x="1186542" y="491325"/>
                  <a:pt x="1186542" y="491325"/>
                  <a:pt x="1186542" y="491325"/>
                </a:cubicBezTo>
                <a:cubicBezTo>
                  <a:pt x="1289944" y="333982"/>
                  <a:pt x="1462280" y="241300"/>
                  <a:pt x="1647542" y="241300"/>
                </a:cubicBezTo>
                <a:close/>
                <a:moveTo>
                  <a:pt x="1138237" y="230187"/>
                </a:moveTo>
                <a:lnTo>
                  <a:pt x="1157287" y="271462"/>
                </a:lnTo>
                <a:lnTo>
                  <a:pt x="890587" y="390525"/>
                </a:lnTo>
                <a:lnTo>
                  <a:pt x="754062" y="604837"/>
                </a:lnTo>
                <a:lnTo>
                  <a:pt x="601662" y="520700"/>
                </a:lnTo>
                <a:lnTo>
                  <a:pt x="558800" y="666750"/>
                </a:lnTo>
                <a:lnTo>
                  <a:pt x="439737" y="612775"/>
                </a:lnTo>
                <a:lnTo>
                  <a:pt x="350837" y="692150"/>
                </a:lnTo>
                <a:lnTo>
                  <a:pt x="319087" y="661988"/>
                </a:lnTo>
                <a:lnTo>
                  <a:pt x="428625" y="558800"/>
                </a:lnTo>
                <a:lnTo>
                  <a:pt x="528637" y="601662"/>
                </a:lnTo>
                <a:lnTo>
                  <a:pt x="573087" y="452437"/>
                </a:lnTo>
                <a:lnTo>
                  <a:pt x="736600" y="544512"/>
                </a:lnTo>
                <a:lnTo>
                  <a:pt x="857250" y="352425"/>
                </a:lnTo>
                <a:close/>
                <a:moveTo>
                  <a:pt x="255587" y="115887"/>
                </a:moveTo>
                <a:lnTo>
                  <a:pt x="309562" y="207962"/>
                </a:lnTo>
                <a:lnTo>
                  <a:pt x="277812" y="207962"/>
                </a:lnTo>
                <a:lnTo>
                  <a:pt x="277812" y="760412"/>
                </a:lnTo>
                <a:lnTo>
                  <a:pt x="1238249" y="760412"/>
                </a:lnTo>
                <a:lnTo>
                  <a:pt x="1238249" y="728662"/>
                </a:lnTo>
                <a:lnTo>
                  <a:pt x="1330324" y="782637"/>
                </a:lnTo>
                <a:lnTo>
                  <a:pt x="1238249" y="836612"/>
                </a:lnTo>
                <a:lnTo>
                  <a:pt x="1238249" y="806450"/>
                </a:lnTo>
                <a:lnTo>
                  <a:pt x="231775" y="806450"/>
                </a:lnTo>
                <a:lnTo>
                  <a:pt x="231775" y="207962"/>
                </a:lnTo>
                <a:lnTo>
                  <a:pt x="201612" y="207962"/>
                </a:lnTo>
                <a:close/>
                <a:moveTo>
                  <a:pt x="153026" y="0"/>
                </a:moveTo>
                <a:cubicBezTo>
                  <a:pt x="1325505" y="0"/>
                  <a:pt x="1325505" y="0"/>
                  <a:pt x="1325505" y="0"/>
                </a:cubicBezTo>
                <a:cubicBezTo>
                  <a:pt x="1407406" y="0"/>
                  <a:pt x="1476375" y="66872"/>
                  <a:pt x="1476375" y="151001"/>
                </a:cubicBezTo>
                <a:cubicBezTo>
                  <a:pt x="1476375" y="170415"/>
                  <a:pt x="1476375" y="189829"/>
                  <a:pt x="1476375" y="209244"/>
                </a:cubicBezTo>
                <a:cubicBezTo>
                  <a:pt x="1459133" y="217872"/>
                  <a:pt x="1444046" y="224344"/>
                  <a:pt x="1428959" y="230815"/>
                </a:cubicBezTo>
                <a:cubicBezTo>
                  <a:pt x="1428959" y="151001"/>
                  <a:pt x="1428959" y="151001"/>
                  <a:pt x="1428959" y="151001"/>
                </a:cubicBezTo>
                <a:cubicBezTo>
                  <a:pt x="1428959" y="92757"/>
                  <a:pt x="1381542" y="47457"/>
                  <a:pt x="1325505" y="47457"/>
                </a:cubicBezTo>
                <a:cubicBezTo>
                  <a:pt x="153026" y="47457"/>
                  <a:pt x="153026" y="47457"/>
                  <a:pt x="153026" y="47457"/>
                </a:cubicBezTo>
                <a:cubicBezTo>
                  <a:pt x="94833" y="47457"/>
                  <a:pt x="47417" y="92757"/>
                  <a:pt x="47417" y="151001"/>
                </a:cubicBezTo>
                <a:cubicBezTo>
                  <a:pt x="47417" y="867174"/>
                  <a:pt x="47417" y="867174"/>
                  <a:pt x="47417" y="867174"/>
                </a:cubicBezTo>
                <a:cubicBezTo>
                  <a:pt x="47417" y="923260"/>
                  <a:pt x="94833" y="970717"/>
                  <a:pt x="153026" y="970717"/>
                </a:cubicBezTo>
                <a:cubicBezTo>
                  <a:pt x="644433" y="970717"/>
                  <a:pt x="644433" y="970717"/>
                  <a:pt x="644433" y="970717"/>
                </a:cubicBezTo>
                <a:cubicBezTo>
                  <a:pt x="644433" y="1100146"/>
                  <a:pt x="644433" y="1100146"/>
                  <a:pt x="644433" y="1100146"/>
                </a:cubicBezTo>
                <a:cubicBezTo>
                  <a:pt x="450456" y="1100146"/>
                  <a:pt x="450456" y="1100146"/>
                  <a:pt x="450456" y="1100146"/>
                </a:cubicBezTo>
                <a:cubicBezTo>
                  <a:pt x="428903" y="1100146"/>
                  <a:pt x="411661" y="1117403"/>
                  <a:pt x="409506" y="1138975"/>
                </a:cubicBezTo>
                <a:cubicBezTo>
                  <a:pt x="1066870" y="1138975"/>
                  <a:pt x="1066870" y="1138975"/>
                  <a:pt x="1066870" y="1138975"/>
                </a:cubicBezTo>
                <a:cubicBezTo>
                  <a:pt x="1064714" y="1117403"/>
                  <a:pt x="1047472" y="1100146"/>
                  <a:pt x="1025919" y="1100146"/>
                </a:cubicBezTo>
                <a:cubicBezTo>
                  <a:pt x="831943" y="1100146"/>
                  <a:pt x="831943" y="1100146"/>
                  <a:pt x="831943" y="1100146"/>
                </a:cubicBezTo>
                <a:cubicBezTo>
                  <a:pt x="831943" y="970717"/>
                  <a:pt x="831943" y="970717"/>
                  <a:pt x="831943" y="970717"/>
                </a:cubicBezTo>
                <a:cubicBezTo>
                  <a:pt x="1325505" y="970717"/>
                  <a:pt x="1325505" y="970717"/>
                  <a:pt x="1325505" y="970717"/>
                </a:cubicBezTo>
                <a:cubicBezTo>
                  <a:pt x="1381542" y="970717"/>
                  <a:pt x="1428959" y="923260"/>
                  <a:pt x="1428959" y="867174"/>
                </a:cubicBezTo>
                <a:cubicBezTo>
                  <a:pt x="1428959" y="834817"/>
                  <a:pt x="1428959" y="804617"/>
                  <a:pt x="1428959" y="776574"/>
                </a:cubicBezTo>
                <a:cubicBezTo>
                  <a:pt x="1444046" y="783045"/>
                  <a:pt x="1461288" y="791674"/>
                  <a:pt x="1476375" y="798145"/>
                </a:cubicBezTo>
                <a:cubicBezTo>
                  <a:pt x="1476375" y="865017"/>
                  <a:pt x="1476375" y="865017"/>
                  <a:pt x="1476375" y="865017"/>
                </a:cubicBezTo>
                <a:cubicBezTo>
                  <a:pt x="1476375" y="949146"/>
                  <a:pt x="1407406" y="1016017"/>
                  <a:pt x="1325505" y="1016017"/>
                </a:cubicBezTo>
                <a:cubicBezTo>
                  <a:pt x="879359" y="1016017"/>
                  <a:pt x="879359" y="1016017"/>
                  <a:pt x="879359" y="1016017"/>
                </a:cubicBezTo>
                <a:cubicBezTo>
                  <a:pt x="879359" y="1054846"/>
                  <a:pt x="879359" y="1054846"/>
                  <a:pt x="879359" y="1054846"/>
                </a:cubicBezTo>
                <a:cubicBezTo>
                  <a:pt x="1025919" y="1054846"/>
                  <a:pt x="1025919" y="1054846"/>
                  <a:pt x="1025919" y="1054846"/>
                </a:cubicBezTo>
                <a:cubicBezTo>
                  <a:pt x="1073336" y="1054846"/>
                  <a:pt x="1112131" y="1093675"/>
                  <a:pt x="1112131" y="1141132"/>
                </a:cubicBezTo>
                <a:cubicBezTo>
                  <a:pt x="1112131" y="1141132"/>
                  <a:pt x="1112131" y="1141132"/>
                  <a:pt x="1112131" y="1184275"/>
                </a:cubicBezTo>
                <a:cubicBezTo>
                  <a:pt x="364245" y="1184275"/>
                  <a:pt x="364245" y="1184275"/>
                  <a:pt x="364245" y="1184275"/>
                </a:cubicBezTo>
                <a:cubicBezTo>
                  <a:pt x="364245" y="1141132"/>
                  <a:pt x="364245" y="1141132"/>
                  <a:pt x="364245" y="1141132"/>
                </a:cubicBezTo>
                <a:cubicBezTo>
                  <a:pt x="364245" y="1093675"/>
                  <a:pt x="403040" y="1054846"/>
                  <a:pt x="450456" y="1054846"/>
                </a:cubicBezTo>
                <a:cubicBezTo>
                  <a:pt x="597016" y="1054846"/>
                  <a:pt x="597016" y="1054846"/>
                  <a:pt x="597016" y="1054846"/>
                </a:cubicBezTo>
                <a:cubicBezTo>
                  <a:pt x="597016" y="1016017"/>
                  <a:pt x="597016" y="1016017"/>
                  <a:pt x="597016" y="1016017"/>
                </a:cubicBezTo>
                <a:cubicBezTo>
                  <a:pt x="153026" y="1016017"/>
                  <a:pt x="153026" y="1016017"/>
                  <a:pt x="153026" y="1016017"/>
                </a:cubicBezTo>
                <a:cubicBezTo>
                  <a:pt x="68970" y="1016017"/>
                  <a:pt x="0" y="949146"/>
                  <a:pt x="0" y="865017"/>
                </a:cubicBezTo>
                <a:cubicBezTo>
                  <a:pt x="0" y="151001"/>
                  <a:pt x="0" y="151001"/>
                  <a:pt x="0" y="151001"/>
                </a:cubicBezTo>
                <a:cubicBezTo>
                  <a:pt x="0" y="66872"/>
                  <a:pt x="68970" y="0"/>
                  <a:pt x="153026"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60"/>
          <p:cNvSpPr>
            <a:spLocks noChangeAspect="1"/>
          </p:cNvSpPr>
          <p:nvPr/>
        </p:nvSpPr>
        <p:spPr bwMode="auto">
          <a:xfrm>
            <a:off x="686708" y="4877710"/>
            <a:ext cx="213340" cy="286007"/>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7" name="Group 76"/>
          <p:cNvGrpSpPr/>
          <p:nvPr/>
        </p:nvGrpSpPr>
        <p:grpSpPr>
          <a:xfrm>
            <a:off x="720758" y="5304937"/>
            <a:ext cx="145241" cy="278494"/>
            <a:chOff x="4397982" y="3362373"/>
            <a:chExt cx="2038350" cy="3908425"/>
          </a:xfrm>
          <a:solidFill>
            <a:schemeClr val="tx1"/>
          </a:solidFill>
        </p:grpSpPr>
        <p:sp>
          <p:nvSpPr>
            <p:cNvPr id="78" name="Freeform 51"/>
            <p:cNvSpPr>
              <a:spLocks noEditPoints="1"/>
            </p:cNvSpPr>
            <p:nvPr/>
          </p:nvSpPr>
          <p:spPr bwMode="auto">
            <a:xfrm>
              <a:off x="4397982" y="3362373"/>
              <a:ext cx="2038350" cy="3908425"/>
            </a:xfrm>
            <a:custGeom>
              <a:avLst/>
              <a:gdLst>
                <a:gd name="T0" fmla="*/ 505 w 542"/>
                <a:gd name="T1" fmla="*/ 0 h 1044"/>
                <a:gd name="T2" fmla="*/ 36 w 542"/>
                <a:gd name="T3" fmla="*/ 0 h 1044"/>
                <a:gd name="T4" fmla="*/ 0 w 542"/>
                <a:gd name="T5" fmla="*/ 37 h 1044"/>
                <a:gd name="T6" fmla="*/ 0 w 542"/>
                <a:gd name="T7" fmla="*/ 1007 h 1044"/>
                <a:gd name="T8" fmla="*/ 36 w 542"/>
                <a:gd name="T9" fmla="*/ 1044 h 1044"/>
                <a:gd name="T10" fmla="*/ 505 w 542"/>
                <a:gd name="T11" fmla="*/ 1044 h 1044"/>
                <a:gd name="T12" fmla="*/ 542 w 542"/>
                <a:gd name="T13" fmla="*/ 1007 h 1044"/>
                <a:gd name="T14" fmla="*/ 542 w 542"/>
                <a:gd name="T15" fmla="*/ 37 h 1044"/>
                <a:gd name="T16" fmla="*/ 505 w 542"/>
                <a:gd name="T17" fmla="*/ 0 h 1044"/>
                <a:gd name="T18" fmla="*/ 506 w 542"/>
                <a:gd name="T19" fmla="*/ 1007 h 1044"/>
                <a:gd name="T20" fmla="*/ 505 w 542"/>
                <a:gd name="T21" fmla="*/ 1008 h 1044"/>
                <a:gd name="T22" fmla="*/ 36 w 542"/>
                <a:gd name="T23" fmla="*/ 1008 h 1044"/>
                <a:gd name="T24" fmla="*/ 36 w 542"/>
                <a:gd name="T25" fmla="*/ 1007 h 1044"/>
                <a:gd name="T26" fmla="*/ 36 w 542"/>
                <a:gd name="T27" fmla="*/ 37 h 1044"/>
                <a:gd name="T28" fmla="*/ 36 w 542"/>
                <a:gd name="T29" fmla="*/ 36 h 1044"/>
                <a:gd name="T30" fmla="*/ 505 w 542"/>
                <a:gd name="T31" fmla="*/ 36 h 1044"/>
                <a:gd name="T32" fmla="*/ 506 w 542"/>
                <a:gd name="T33" fmla="*/ 37 h 1044"/>
                <a:gd name="T34" fmla="*/ 506 w 542"/>
                <a:gd name="T35" fmla="*/ 1007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2" h="1044">
                  <a:moveTo>
                    <a:pt x="505" y="0"/>
                  </a:moveTo>
                  <a:cubicBezTo>
                    <a:pt x="36" y="0"/>
                    <a:pt x="36" y="0"/>
                    <a:pt x="36" y="0"/>
                  </a:cubicBezTo>
                  <a:cubicBezTo>
                    <a:pt x="16" y="0"/>
                    <a:pt x="0" y="16"/>
                    <a:pt x="0" y="37"/>
                  </a:cubicBezTo>
                  <a:cubicBezTo>
                    <a:pt x="0" y="1007"/>
                    <a:pt x="0" y="1007"/>
                    <a:pt x="0" y="1007"/>
                  </a:cubicBezTo>
                  <a:cubicBezTo>
                    <a:pt x="0" y="1028"/>
                    <a:pt x="16" y="1044"/>
                    <a:pt x="36" y="1044"/>
                  </a:cubicBezTo>
                  <a:cubicBezTo>
                    <a:pt x="505" y="1044"/>
                    <a:pt x="505" y="1044"/>
                    <a:pt x="505" y="1044"/>
                  </a:cubicBezTo>
                  <a:cubicBezTo>
                    <a:pt x="525" y="1044"/>
                    <a:pt x="542" y="1028"/>
                    <a:pt x="542" y="1007"/>
                  </a:cubicBezTo>
                  <a:cubicBezTo>
                    <a:pt x="542" y="37"/>
                    <a:pt x="542" y="37"/>
                    <a:pt x="542" y="37"/>
                  </a:cubicBezTo>
                  <a:cubicBezTo>
                    <a:pt x="542" y="16"/>
                    <a:pt x="525" y="0"/>
                    <a:pt x="505" y="0"/>
                  </a:cubicBezTo>
                  <a:close/>
                  <a:moveTo>
                    <a:pt x="506" y="1007"/>
                  </a:moveTo>
                  <a:cubicBezTo>
                    <a:pt x="506" y="1008"/>
                    <a:pt x="505" y="1008"/>
                    <a:pt x="505" y="1008"/>
                  </a:cubicBezTo>
                  <a:cubicBezTo>
                    <a:pt x="36" y="1008"/>
                    <a:pt x="36" y="1008"/>
                    <a:pt x="36" y="1008"/>
                  </a:cubicBezTo>
                  <a:cubicBezTo>
                    <a:pt x="36" y="1008"/>
                    <a:pt x="36" y="1008"/>
                    <a:pt x="36" y="1007"/>
                  </a:cubicBezTo>
                  <a:cubicBezTo>
                    <a:pt x="36" y="37"/>
                    <a:pt x="36" y="37"/>
                    <a:pt x="36" y="37"/>
                  </a:cubicBezTo>
                  <a:cubicBezTo>
                    <a:pt x="36" y="36"/>
                    <a:pt x="36" y="36"/>
                    <a:pt x="36" y="36"/>
                  </a:cubicBezTo>
                  <a:cubicBezTo>
                    <a:pt x="505" y="36"/>
                    <a:pt x="505" y="36"/>
                    <a:pt x="505" y="36"/>
                  </a:cubicBezTo>
                  <a:cubicBezTo>
                    <a:pt x="505" y="36"/>
                    <a:pt x="506" y="36"/>
                    <a:pt x="506" y="37"/>
                  </a:cubicBezTo>
                  <a:lnTo>
                    <a:pt x="506" y="1007"/>
                  </a:ln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52"/>
            <p:cNvSpPr>
              <a:spLocks noEditPoints="1"/>
            </p:cNvSpPr>
            <p:nvPr/>
          </p:nvSpPr>
          <p:spPr bwMode="auto">
            <a:xfrm>
              <a:off x="4612295" y="3800523"/>
              <a:ext cx="1601788" cy="2935288"/>
            </a:xfrm>
            <a:custGeom>
              <a:avLst/>
              <a:gdLst>
                <a:gd name="T0" fmla="*/ 426 w 426"/>
                <a:gd name="T1" fmla="*/ 753 h 784"/>
                <a:gd name="T2" fmla="*/ 395 w 426"/>
                <a:gd name="T3" fmla="*/ 0 h 784"/>
                <a:gd name="T4" fmla="*/ 0 w 426"/>
                <a:gd name="T5" fmla="*/ 31 h 784"/>
                <a:gd name="T6" fmla="*/ 31 w 426"/>
                <a:gd name="T7" fmla="*/ 784 h 784"/>
                <a:gd name="T8" fmla="*/ 390 w 426"/>
                <a:gd name="T9" fmla="*/ 131 h 784"/>
                <a:gd name="T10" fmla="*/ 232 w 426"/>
                <a:gd name="T11" fmla="*/ 277 h 784"/>
                <a:gd name="T12" fmla="*/ 390 w 426"/>
                <a:gd name="T13" fmla="*/ 131 h 784"/>
                <a:gd name="T14" fmla="*/ 36 w 426"/>
                <a:gd name="T15" fmla="*/ 498 h 784"/>
                <a:gd name="T16" fmla="*/ 196 w 426"/>
                <a:gd name="T17" fmla="*/ 653 h 784"/>
                <a:gd name="T18" fmla="*/ 36 w 426"/>
                <a:gd name="T19" fmla="*/ 653 h 784"/>
                <a:gd name="T20" fmla="*/ 36 w 426"/>
                <a:gd name="T21" fmla="*/ 689 h 784"/>
                <a:gd name="T22" fmla="*/ 102 w 426"/>
                <a:gd name="T23" fmla="*/ 744 h 784"/>
                <a:gd name="T24" fmla="*/ 36 w 426"/>
                <a:gd name="T25" fmla="*/ 689 h 784"/>
                <a:gd name="T26" fmla="*/ 138 w 426"/>
                <a:gd name="T27" fmla="*/ 689 h 784"/>
                <a:gd name="T28" fmla="*/ 196 w 426"/>
                <a:gd name="T29" fmla="*/ 744 h 784"/>
                <a:gd name="T30" fmla="*/ 138 w 426"/>
                <a:gd name="T31" fmla="*/ 689 h 784"/>
                <a:gd name="T32" fmla="*/ 289 w 426"/>
                <a:gd name="T33" fmla="*/ 689 h 784"/>
                <a:gd name="T34" fmla="*/ 232 w 426"/>
                <a:gd name="T35" fmla="*/ 744 h 784"/>
                <a:gd name="T36" fmla="*/ 232 w 426"/>
                <a:gd name="T37" fmla="*/ 653 h 784"/>
                <a:gd name="T38" fmla="*/ 390 w 426"/>
                <a:gd name="T39" fmla="*/ 498 h 784"/>
                <a:gd name="T40" fmla="*/ 232 w 426"/>
                <a:gd name="T41" fmla="*/ 653 h 784"/>
                <a:gd name="T42" fmla="*/ 36 w 426"/>
                <a:gd name="T43" fmla="*/ 462 h 784"/>
                <a:gd name="T44" fmla="*/ 36 w 426"/>
                <a:gd name="T45" fmla="*/ 313 h 784"/>
                <a:gd name="T46" fmla="*/ 390 w 426"/>
                <a:gd name="T47" fmla="*/ 313 h 784"/>
                <a:gd name="T48" fmla="*/ 196 w 426"/>
                <a:gd name="T49" fmla="*/ 277 h 784"/>
                <a:gd name="T50" fmla="*/ 137 w 426"/>
                <a:gd name="T51" fmla="*/ 220 h 784"/>
                <a:gd name="T52" fmla="*/ 196 w 426"/>
                <a:gd name="T53" fmla="*/ 277 h 784"/>
                <a:gd name="T54" fmla="*/ 36 w 426"/>
                <a:gd name="T55" fmla="*/ 277 h 784"/>
                <a:gd name="T56" fmla="*/ 36 w 426"/>
                <a:gd name="T57" fmla="*/ 220 h 784"/>
                <a:gd name="T58" fmla="*/ 101 w 426"/>
                <a:gd name="T59" fmla="*/ 220 h 784"/>
                <a:gd name="T60" fmla="*/ 325 w 426"/>
                <a:gd name="T61" fmla="*/ 744 h 784"/>
                <a:gd name="T62" fmla="*/ 390 w 426"/>
                <a:gd name="T63" fmla="*/ 689 h 784"/>
                <a:gd name="T64" fmla="*/ 325 w 426"/>
                <a:gd name="T65" fmla="*/ 744 h 784"/>
                <a:gd name="T66" fmla="*/ 137 w 426"/>
                <a:gd name="T67" fmla="*/ 184 h 784"/>
                <a:gd name="T68" fmla="*/ 196 w 426"/>
                <a:gd name="T69" fmla="*/ 131 h 784"/>
                <a:gd name="T70" fmla="*/ 101 w 426"/>
                <a:gd name="T71" fmla="*/ 184 h 784"/>
                <a:gd name="T72" fmla="*/ 36 w 426"/>
                <a:gd name="T73" fmla="*/ 184 h 784"/>
                <a:gd name="T74" fmla="*/ 101 w 426"/>
                <a:gd name="T75" fmla="*/ 131 h 784"/>
                <a:gd name="T76" fmla="*/ 390 w 426"/>
                <a:gd name="T77" fmla="*/ 36 h 784"/>
                <a:gd name="T78" fmla="*/ 36 w 426"/>
                <a:gd name="T79" fmla="*/ 95 h 784"/>
                <a:gd name="T80" fmla="*/ 390 w 426"/>
                <a:gd name="T81" fmla="*/ 36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6" h="784">
                  <a:moveTo>
                    <a:pt x="395" y="784"/>
                  </a:moveTo>
                  <a:cubicBezTo>
                    <a:pt x="412" y="784"/>
                    <a:pt x="426" y="770"/>
                    <a:pt x="426" y="753"/>
                  </a:cubicBezTo>
                  <a:cubicBezTo>
                    <a:pt x="426" y="31"/>
                    <a:pt x="426" y="31"/>
                    <a:pt x="426" y="31"/>
                  </a:cubicBezTo>
                  <a:cubicBezTo>
                    <a:pt x="426" y="14"/>
                    <a:pt x="412" y="0"/>
                    <a:pt x="395" y="0"/>
                  </a:cubicBezTo>
                  <a:cubicBezTo>
                    <a:pt x="31" y="0"/>
                    <a:pt x="31" y="0"/>
                    <a:pt x="31" y="0"/>
                  </a:cubicBezTo>
                  <a:cubicBezTo>
                    <a:pt x="14" y="0"/>
                    <a:pt x="0" y="14"/>
                    <a:pt x="0" y="31"/>
                  </a:cubicBezTo>
                  <a:cubicBezTo>
                    <a:pt x="0" y="753"/>
                    <a:pt x="0" y="753"/>
                    <a:pt x="0" y="753"/>
                  </a:cubicBezTo>
                  <a:cubicBezTo>
                    <a:pt x="0" y="770"/>
                    <a:pt x="14" y="784"/>
                    <a:pt x="31" y="784"/>
                  </a:cubicBezTo>
                  <a:lnTo>
                    <a:pt x="395" y="784"/>
                  </a:lnTo>
                  <a:close/>
                  <a:moveTo>
                    <a:pt x="390" y="131"/>
                  </a:moveTo>
                  <a:cubicBezTo>
                    <a:pt x="390" y="277"/>
                    <a:pt x="390" y="277"/>
                    <a:pt x="390" y="277"/>
                  </a:cubicBezTo>
                  <a:cubicBezTo>
                    <a:pt x="232" y="277"/>
                    <a:pt x="232" y="277"/>
                    <a:pt x="232" y="277"/>
                  </a:cubicBezTo>
                  <a:cubicBezTo>
                    <a:pt x="232" y="131"/>
                    <a:pt x="232" y="131"/>
                    <a:pt x="232" y="131"/>
                  </a:cubicBezTo>
                  <a:lnTo>
                    <a:pt x="390" y="131"/>
                  </a:lnTo>
                  <a:close/>
                  <a:moveTo>
                    <a:pt x="36" y="498"/>
                  </a:moveTo>
                  <a:cubicBezTo>
                    <a:pt x="36" y="498"/>
                    <a:pt x="36" y="498"/>
                    <a:pt x="36" y="498"/>
                  </a:cubicBezTo>
                  <a:cubicBezTo>
                    <a:pt x="196" y="498"/>
                    <a:pt x="196" y="498"/>
                    <a:pt x="196" y="498"/>
                  </a:cubicBezTo>
                  <a:cubicBezTo>
                    <a:pt x="196" y="653"/>
                    <a:pt x="196" y="653"/>
                    <a:pt x="196" y="653"/>
                  </a:cubicBezTo>
                  <a:cubicBezTo>
                    <a:pt x="36" y="653"/>
                    <a:pt x="36" y="653"/>
                    <a:pt x="36" y="653"/>
                  </a:cubicBezTo>
                  <a:cubicBezTo>
                    <a:pt x="36" y="653"/>
                    <a:pt x="36" y="653"/>
                    <a:pt x="36" y="653"/>
                  </a:cubicBezTo>
                  <a:lnTo>
                    <a:pt x="36" y="498"/>
                  </a:lnTo>
                  <a:close/>
                  <a:moveTo>
                    <a:pt x="36" y="689"/>
                  </a:moveTo>
                  <a:cubicBezTo>
                    <a:pt x="102" y="689"/>
                    <a:pt x="102" y="689"/>
                    <a:pt x="102" y="689"/>
                  </a:cubicBezTo>
                  <a:cubicBezTo>
                    <a:pt x="102" y="744"/>
                    <a:pt x="102" y="744"/>
                    <a:pt x="102" y="744"/>
                  </a:cubicBezTo>
                  <a:cubicBezTo>
                    <a:pt x="36" y="744"/>
                    <a:pt x="36" y="744"/>
                    <a:pt x="36" y="744"/>
                  </a:cubicBezTo>
                  <a:cubicBezTo>
                    <a:pt x="36" y="689"/>
                    <a:pt x="36" y="689"/>
                    <a:pt x="36" y="689"/>
                  </a:cubicBezTo>
                  <a:cubicBezTo>
                    <a:pt x="36" y="689"/>
                    <a:pt x="36" y="689"/>
                    <a:pt x="36" y="689"/>
                  </a:cubicBezTo>
                  <a:close/>
                  <a:moveTo>
                    <a:pt x="138" y="689"/>
                  </a:moveTo>
                  <a:cubicBezTo>
                    <a:pt x="196" y="689"/>
                    <a:pt x="196" y="689"/>
                    <a:pt x="196" y="689"/>
                  </a:cubicBezTo>
                  <a:cubicBezTo>
                    <a:pt x="196" y="744"/>
                    <a:pt x="196" y="744"/>
                    <a:pt x="196" y="744"/>
                  </a:cubicBezTo>
                  <a:cubicBezTo>
                    <a:pt x="138" y="744"/>
                    <a:pt x="138" y="744"/>
                    <a:pt x="138" y="744"/>
                  </a:cubicBezTo>
                  <a:lnTo>
                    <a:pt x="138" y="689"/>
                  </a:lnTo>
                  <a:close/>
                  <a:moveTo>
                    <a:pt x="232" y="689"/>
                  </a:moveTo>
                  <a:cubicBezTo>
                    <a:pt x="289" y="689"/>
                    <a:pt x="289" y="689"/>
                    <a:pt x="289" y="689"/>
                  </a:cubicBezTo>
                  <a:cubicBezTo>
                    <a:pt x="289" y="744"/>
                    <a:pt x="289" y="744"/>
                    <a:pt x="289" y="744"/>
                  </a:cubicBezTo>
                  <a:cubicBezTo>
                    <a:pt x="232" y="744"/>
                    <a:pt x="232" y="744"/>
                    <a:pt x="232" y="744"/>
                  </a:cubicBezTo>
                  <a:lnTo>
                    <a:pt x="232" y="689"/>
                  </a:lnTo>
                  <a:close/>
                  <a:moveTo>
                    <a:pt x="232" y="653"/>
                  </a:moveTo>
                  <a:cubicBezTo>
                    <a:pt x="232" y="498"/>
                    <a:pt x="232" y="498"/>
                    <a:pt x="232" y="498"/>
                  </a:cubicBezTo>
                  <a:cubicBezTo>
                    <a:pt x="390" y="498"/>
                    <a:pt x="390" y="498"/>
                    <a:pt x="390" y="498"/>
                  </a:cubicBezTo>
                  <a:cubicBezTo>
                    <a:pt x="390" y="653"/>
                    <a:pt x="390" y="653"/>
                    <a:pt x="390" y="653"/>
                  </a:cubicBezTo>
                  <a:lnTo>
                    <a:pt x="232" y="653"/>
                  </a:lnTo>
                  <a:close/>
                  <a:moveTo>
                    <a:pt x="390" y="462"/>
                  </a:moveTo>
                  <a:cubicBezTo>
                    <a:pt x="36" y="462"/>
                    <a:pt x="36" y="462"/>
                    <a:pt x="36" y="462"/>
                  </a:cubicBezTo>
                  <a:cubicBezTo>
                    <a:pt x="36" y="462"/>
                    <a:pt x="36" y="462"/>
                    <a:pt x="36" y="462"/>
                  </a:cubicBezTo>
                  <a:cubicBezTo>
                    <a:pt x="36" y="313"/>
                    <a:pt x="36" y="313"/>
                    <a:pt x="36" y="313"/>
                  </a:cubicBezTo>
                  <a:cubicBezTo>
                    <a:pt x="36" y="313"/>
                    <a:pt x="36" y="313"/>
                    <a:pt x="36" y="313"/>
                  </a:cubicBezTo>
                  <a:cubicBezTo>
                    <a:pt x="390" y="313"/>
                    <a:pt x="390" y="313"/>
                    <a:pt x="390" y="313"/>
                  </a:cubicBezTo>
                  <a:lnTo>
                    <a:pt x="390" y="462"/>
                  </a:lnTo>
                  <a:close/>
                  <a:moveTo>
                    <a:pt x="196" y="277"/>
                  </a:moveTo>
                  <a:cubicBezTo>
                    <a:pt x="137" y="277"/>
                    <a:pt x="137" y="277"/>
                    <a:pt x="137" y="277"/>
                  </a:cubicBezTo>
                  <a:cubicBezTo>
                    <a:pt x="137" y="220"/>
                    <a:pt x="137" y="220"/>
                    <a:pt x="137" y="220"/>
                  </a:cubicBezTo>
                  <a:cubicBezTo>
                    <a:pt x="196" y="220"/>
                    <a:pt x="196" y="220"/>
                    <a:pt x="196" y="220"/>
                  </a:cubicBezTo>
                  <a:lnTo>
                    <a:pt x="196" y="277"/>
                  </a:lnTo>
                  <a:close/>
                  <a:moveTo>
                    <a:pt x="101" y="277"/>
                  </a:moveTo>
                  <a:cubicBezTo>
                    <a:pt x="36" y="277"/>
                    <a:pt x="36" y="277"/>
                    <a:pt x="36" y="277"/>
                  </a:cubicBezTo>
                  <a:cubicBezTo>
                    <a:pt x="36" y="277"/>
                    <a:pt x="36" y="277"/>
                    <a:pt x="36" y="277"/>
                  </a:cubicBezTo>
                  <a:cubicBezTo>
                    <a:pt x="36" y="220"/>
                    <a:pt x="36" y="220"/>
                    <a:pt x="36" y="220"/>
                  </a:cubicBezTo>
                  <a:cubicBezTo>
                    <a:pt x="36" y="220"/>
                    <a:pt x="36" y="220"/>
                    <a:pt x="36" y="220"/>
                  </a:cubicBezTo>
                  <a:cubicBezTo>
                    <a:pt x="101" y="220"/>
                    <a:pt x="101" y="220"/>
                    <a:pt x="101" y="220"/>
                  </a:cubicBezTo>
                  <a:lnTo>
                    <a:pt x="101" y="277"/>
                  </a:lnTo>
                  <a:close/>
                  <a:moveTo>
                    <a:pt x="325" y="744"/>
                  </a:moveTo>
                  <a:cubicBezTo>
                    <a:pt x="325" y="689"/>
                    <a:pt x="325" y="689"/>
                    <a:pt x="325" y="689"/>
                  </a:cubicBezTo>
                  <a:cubicBezTo>
                    <a:pt x="390" y="689"/>
                    <a:pt x="390" y="689"/>
                    <a:pt x="390" y="689"/>
                  </a:cubicBezTo>
                  <a:cubicBezTo>
                    <a:pt x="390" y="744"/>
                    <a:pt x="390" y="744"/>
                    <a:pt x="390" y="744"/>
                  </a:cubicBezTo>
                  <a:lnTo>
                    <a:pt x="325" y="744"/>
                  </a:lnTo>
                  <a:close/>
                  <a:moveTo>
                    <a:pt x="196" y="184"/>
                  </a:moveTo>
                  <a:cubicBezTo>
                    <a:pt x="137" y="184"/>
                    <a:pt x="137" y="184"/>
                    <a:pt x="137" y="184"/>
                  </a:cubicBezTo>
                  <a:cubicBezTo>
                    <a:pt x="137" y="131"/>
                    <a:pt x="137" y="131"/>
                    <a:pt x="137" y="131"/>
                  </a:cubicBezTo>
                  <a:cubicBezTo>
                    <a:pt x="196" y="131"/>
                    <a:pt x="196" y="131"/>
                    <a:pt x="196" y="131"/>
                  </a:cubicBezTo>
                  <a:lnTo>
                    <a:pt x="196" y="184"/>
                  </a:lnTo>
                  <a:close/>
                  <a:moveTo>
                    <a:pt x="101" y="184"/>
                  </a:moveTo>
                  <a:cubicBezTo>
                    <a:pt x="36" y="184"/>
                    <a:pt x="36" y="184"/>
                    <a:pt x="36" y="184"/>
                  </a:cubicBezTo>
                  <a:cubicBezTo>
                    <a:pt x="36" y="184"/>
                    <a:pt x="36" y="184"/>
                    <a:pt x="36" y="184"/>
                  </a:cubicBezTo>
                  <a:cubicBezTo>
                    <a:pt x="36" y="131"/>
                    <a:pt x="36" y="131"/>
                    <a:pt x="36" y="131"/>
                  </a:cubicBezTo>
                  <a:cubicBezTo>
                    <a:pt x="101" y="131"/>
                    <a:pt x="101" y="131"/>
                    <a:pt x="101" y="131"/>
                  </a:cubicBezTo>
                  <a:lnTo>
                    <a:pt x="101" y="184"/>
                  </a:lnTo>
                  <a:close/>
                  <a:moveTo>
                    <a:pt x="390" y="36"/>
                  </a:moveTo>
                  <a:cubicBezTo>
                    <a:pt x="390" y="95"/>
                    <a:pt x="390" y="95"/>
                    <a:pt x="390" y="95"/>
                  </a:cubicBezTo>
                  <a:cubicBezTo>
                    <a:pt x="36" y="95"/>
                    <a:pt x="36" y="95"/>
                    <a:pt x="36" y="95"/>
                  </a:cubicBezTo>
                  <a:cubicBezTo>
                    <a:pt x="36" y="36"/>
                    <a:pt x="36" y="36"/>
                    <a:pt x="36" y="36"/>
                  </a:cubicBezTo>
                  <a:lnTo>
                    <a:pt x="390" y="36"/>
                  </a:ln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53"/>
            <p:cNvSpPr>
              <a:spLocks/>
            </p:cNvSpPr>
            <p:nvPr/>
          </p:nvSpPr>
          <p:spPr bwMode="auto">
            <a:xfrm>
              <a:off x="4656745" y="6810423"/>
              <a:ext cx="285750" cy="239713"/>
            </a:xfrm>
            <a:custGeom>
              <a:avLst/>
              <a:gdLst>
                <a:gd name="T0" fmla="*/ 66 w 76"/>
                <a:gd name="T1" fmla="*/ 23 h 64"/>
                <a:gd name="T2" fmla="*/ 33 w 76"/>
                <a:gd name="T3" fmla="*/ 23 h 64"/>
                <a:gd name="T4" fmla="*/ 39 w 76"/>
                <a:gd name="T5" fmla="*/ 16 h 64"/>
                <a:gd name="T6" fmla="*/ 39 w 76"/>
                <a:gd name="T7" fmla="*/ 3 h 64"/>
                <a:gd name="T8" fmla="*/ 26 w 76"/>
                <a:gd name="T9" fmla="*/ 3 h 64"/>
                <a:gd name="T10" fmla="*/ 4 w 76"/>
                <a:gd name="T11" fmla="*/ 26 h 64"/>
                <a:gd name="T12" fmla="*/ 4 w 76"/>
                <a:gd name="T13" fmla="*/ 39 h 64"/>
                <a:gd name="T14" fmla="*/ 26 w 76"/>
                <a:gd name="T15" fmla="*/ 61 h 64"/>
                <a:gd name="T16" fmla="*/ 33 w 76"/>
                <a:gd name="T17" fmla="*/ 64 h 64"/>
                <a:gd name="T18" fmla="*/ 39 w 76"/>
                <a:gd name="T19" fmla="*/ 61 h 64"/>
                <a:gd name="T20" fmla="*/ 39 w 76"/>
                <a:gd name="T21" fmla="*/ 48 h 64"/>
                <a:gd name="T22" fmla="*/ 33 w 76"/>
                <a:gd name="T23" fmla="*/ 42 h 64"/>
                <a:gd name="T24" fmla="*/ 66 w 76"/>
                <a:gd name="T25" fmla="*/ 42 h 64"/>
                <a:gd name="T26" fmla="*/ 76 w 76"/>
                <a:gd name="T27" fmla="*/ 32 h 64"/>
                <a:gd name="T28" fmla="*/ 66 w 76"/>
                <a:gd name="T29"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4">
                  <a:moveTo>
                    <a:pt x="66" y="23"/>
                  </a:moveTo>
                  <a:cubicBezTo>
                    <a:pt x="33" y="23"/>
                    <a:pt x="33" y="23"/>
                    <a:pt x="33" y="23"/>
                  </a:cubicBezTo>
                  <a:cubicBezTo>
                    <a:pt x="39" y="16"/>
                    <a:pt x="39" y="16"/>
                    <a:pt x="39" y="16"/>
                  </a:cubicBezTo>
                  <a:cubicBezTo>
                    <a:pt x="43" y="13"/>
                    <a:pt x="43" y="7"/>
                    <a:pt x="39" y="3"/>
                  </a:cubicBezTo>
                  <a:cubicBezTo>
                    <a:pt x="36" y="0"/>
                    <a:pt x="30" y="0"/>
                    <a:pt x="26" y="3"/>
                  </a:cubicBezTo>
                  <a:cubicBezTo>
                    <a:pt x="4" y="26"/>
                    <a:pt x="4" y="26"/>
                    <a:pt x="4" y="26"/>
                  </a:cubicBezTo>
                  <a:cubicBezTo>
                    <a:pt x="0" y="29"/>
                    <a:pt x="0" y="35"/>
                    <a:pt x="4" y="39"/>
                  </a:cubicBezTo>
                  <a:cubicBezTo>
                    <a:pt x="26" y="61"/>
                    <a:pt x="26" y="61"/>
                    <a:pt x="26" y="61"/>
                  </a:cubicBezTo>
                  <a:cubicBezTo>
                    <a:pt x="28" y="63"/>
                    <a:pt x="30" y="64"/>
                    <a:pt x="33" y="64"/>
                  </a:cubicBezTo>
                  <a:cubicBezTo>
                    <a:pt x="35" y="64"/>
                    <a:pt x="38" y="63"/>
                    <a:pt x="39" y="61"/>
                  </a:cubicBezTo>
                  <a:cubicBezTo>
                    <a:pt x="43" y="58"/>
                    <a:pt x="43" y="52"/>
                    <a:pt x="39" y="48"/>
                  </a:cubicBezTo>
                  <a:cubicBezTo>
                    <a:pt x="33" y="42"/>
                    <a:pt x="33" y="42"/>
                    <a:pt x="33" y="42"/>
                  </a:cubicBezTo>
                  <a:cubicBezTo>
                    <a:pt x="66" y="42"/>
                    <a:pt x="66" y="42"/>
                    <a:pt x="66" y="42"/>
                  </a:cubicBezTo>
                  <a:cubicBezTo>
                    <a:pt x="72" y="42"/>
                    <a:pt x="76" y="37"/>
                    <a:pt x="76" y="32"/>
                  </a:cubicBezTo>
                  <a:cubicBezTo>
                    <a:pt x="76" y="27"/>
                    <a:pt x="72" y="23"/>
                    <a:pt x="66" y="23"/>
                  </a:cubicBez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54"/>
            <p:cNvSpPr>
              <a:spLocks noEditPoints="1"/>
            </p:cNvSpPr>
            <p:nvPr/>
          </p:nvSpPr>
          <p:spPr bwMode="auto">
            <a:xfrm>
              <a:off x="5296507" y="6772323"/>
              <a:ext cx="288925" cy="303213"/>
            </a:xfrm>
            <a:custGeom>
              <a:avLst/>
              <a:gdLst>
                <a:gd name="T0" fmla="*/ 67 w 77"/>
                <a:gd name="T1" fmla="*/ 1 h 81"/>
                <a:gd name="T2" fmla="*/ 7 w 77"/>
                <a:gd name="T3" fmla="*/ 11 h 81"/>
                <a:gd name="T4" fmla="*/ 0 w 77"/>
                <a:gd name="T5" fmla="*/ 19 h 81"/>
                <a:gd name="T6" fmla="*/ 0 w 77"/>
                <a:gd name="T7" fmla="*/ 62 h 81"/>
                <a:gd name="T8" fmla="*/ 7 w 77"/>
                <a:gd name="T9" fmla="*/ 71 h 81"/>
                <a:gd name="T10" fmla="*/ 67 w 77"/>
                <a:gd name="T11" fmla="*/ 81 h 81"/>
                <a:gd name="T12" fmla="*/ 68 w 77"/>
                <a:gd name="T13" fmla="*/ 81 h 81"/>
                <a:gd name="T14" fmla="*/ 74 w 77"/>
                <a:gd name="T15" fmla="*/ 79 h 81"/>
                <a:gd name="T16" fmla="*/ 77 w 77"/>
                <a:gd name="T17" fmla="*/ 72 h 81"/>
                <a:gd name="T18" fmla="*/ 77 w 77"/>
                <a:gd name="T19" fmla="*/ 9 h 81"/>
                <a:gd name="T20" fmla="*/ 74 w 77"/>
                <a:gd name="T21" fmla="*/ 3 h 81"/>
                <a:gd name="T22" fmla="*/ 67 w 77"/>
                <a:gd name="T23" fmla="*/ 1 h 81"/>
                <a:gd name="T24" fmla="*/ 23 w 77"/>
                <a:gd name="T25" fmla="*/ 56 h 81"/>
                <a:gd name="T26" fmla="*/ 17 w 77"/>
                <a:gd name="T27" fmla="*/ 55 h 81"/>
                <a:gd name="T28" fmla="*/ 17 w 77"/>
                <a:gd name="T29" fmla="*/ 50 h 81"/>
                <a:gd name="T30" fmla="*/ 23 w 77"/>
                <a:gd name="T31" fmla="*/ 50 h 81"/>
                <a:gd name="T32" fmla="*/ 23 w 77"/>
                <a:gd name="T33" fmla="*/ 56 h 81"/>
                <a:gd name="T34" fmla="*/ 23 w 77"/>
                <a:gd name="T35" fmla="*/ 32 h 81"/>
                <a:gd name="T36" fmla="*/ 17 w 77"/>
                <a:gd name="T37" fmla="*/ 32 h 81"/>
                <a:gd name="T38" fmla="*/ 17 w 77"/>
                <a:gd name="T39" fmla="*/ 27 h 81"/>
                <a:gd name="T40" fmla="*/ 23 w 77"/>
                <a:gd name="T41" fmla="*/ 26 h 81"/>
                <a:gd name="T42" fmla="*/ 23 w 77"/>
                <a:gd name="T43" fmla="*/ 32 h 81"/>
                <a:gd name="T44" fmla="*/ 60 w 77"/>
                <a:gd name="T45" fmla="*/ 62 h 81"/>
                <a:gd name="T46" fmla="*/ 40 w 77"/>
                <a:gd name="T47" fmla="*/ 59 h 81"/>
                <a:gd name="T48" fmla="*/ 40 w 77"/>
                <a:gd name="T49" fmla="*/ 50 h 81"/>
                <a:gd name="T50" fmla="*/ 60 w 77"/>
                <a:gd name="T51" fmla="*/ 50 h 81"/>
                <a:gd name="T52" fmla="*/ 60 w 77"/>
                <a:gd name="T53" fmla="*/ 62 h 81"/>
                <a:gd name="T54" fmla="*/ 60 w 77"/>
                <a:gd name="T55" fmla="*/ 32 h 81"/>
                <a:gd name="T56" fmla="*/ 40 w 77"/>
                <a:gd name="T57" fmla="*/ 32 h 81"/>
                <a:gd name="T58" fmla="*/ 40 w 77"/>
                <a:gd name="T59" fmla="*/ 23 h 81"/>
                <a:gd name="T60" fmla="*/ 60 w 77"/>
                <a:gd name="T61" fmla="*/ 19 h 81"/>
                <a:gd name="T62" fmla="*/ 60 w 77"/>
                <a:gd name="T63"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81">
                  <a:moveTo>
                    <a:pt x="67" y="1"/>
                  </a:moveTo>
                  <a:cubicBezTo>
                    <a:pt x="7" y="11"/>
                    <a:pt x="7" y="11"/>
                    <a:pt x="7" y="11"/>
                  </a:cubicBezTo>
                  <a:cubicBezTo>
                    <a:pt x="3" y="12"/>
                    <a:pt x="0" y="15"/>
                    <a:pt x="0" y="19"/>
                  </a:cubicBezTo>
                  <a:cubicBezTo>
                    <a:pt x="0" y="62"/>
                    <a:pt x="0" y="62"/>
                    <a:pt x="0" y="62"/>
                  </a:cubicBezTo>
                  <a:cubicBezTo>
                    <a:pt x="0" y="66"/>
                    <a:pt x="3" y="70"/>
                    <a:pt x="7" y="71"/>
                  </a:cubicBezTo>
                  <a:cubicBezTo>
                    <a:pt x="67" y="81"/>
                    <a:pt x="67" y="81"/>
                    <a:pt x="67" y="81"/>
                  </a:cubicBezTo>
                  <a:cubicBezTo>
                    <a:pt x="67" y="81"/>
                    <a:pt x="68" y="81"/>
                    <a:pt x="68" y="81"/>
                  </a:cubicBezTo>
                  <a:cubicBezTo>
                    <a:pt x="70" y="81"/>
                    <a:pt x="72" y="80"/>
                    <a:pt x="74" y="79"/>
                  </a:cubicBezTo>
                  <a:cubicBezTo>
                    <a:pt x="76" y="77"/>
                    <a:pt x="77" y="75"/>
                    <a:pt x="77" y="72"/>
                  </a:cubicBezTo>
                  <a:cubicBezTo>
                    <a:pt x="77" y="9"/>
                    <a:pt x="77" y="9"/>
                    <a:pt x="77" y="9"/>
                  </a:cubicBezTo>
                  <a:cubicBezTo>
                    <a:pt x="77" y="7"/>
                    <a:pt x="76" y="4"/>
                    <a:pt x="74" y="3"/>
                  </a:cubicBezTo>
                  <a:cubicBezTo>
                    <a:pt x="72" y="1"/>
                    <a:pt x="69" y="0"/>
                    <a:pt x="67" y="1"/>
                  </a:cubicBezTo>
                  <a:close/>
                  <a:moveTo>
                    <a:pt x="23" y="56"/>
                  </a:moveTo>
                  <a:cubicBezTo>
                    <a:pt x="17" y="55"/>
                    <a:pt x="17" y="55"/>
                    <a:pt x="17" y="55"/>
                  </a:cubicBezTo>
                  <a:cubicBezTo>
                    <a:pt x="17" y="50"/>
                    <a:pt x="17" y="50"/>
                    <a:pt x="17" y="50"/>
                  </a:cubicBezTo>
                  <a:cubicBezTo>
                    <a:pt x="23" y="50"/>
                    <a:pt x="23" y="50"/>
                    <a:pt x="23" y="50"/>
                  </a:cubicBezTo>
                  <a:lnTo>
                    <a:pt x="23" y="56"/>
                  </a:lnTo>
                  <a:close/>
                  <a:moveTo>
                    <a:pt x="23" y="32"/>
                  </a:moveTo>
                  <a:cubicBezTo>
                    <a:pt x="17" y="32"/>
                    <a:pt x="17" y="32"/>
                    <a:pt x="17" y="32"/>
                  </a:cubicBezTo>
                  <a:cubicBezTo>
                    <a:pt x="17" y="27"/>
                    <a:pt x="17" y="27"/>
                    <a:pt x="17" y="27"/>
                  </a:cubicBezTo>
                  <a:cubicBezTo>
                    <a:pt x="23" y="26"/>
                    <a:pt x="23" y="26"/>
                    <a:pt x="23" y="26"/>
                  </a:cubicBezTo>
                  <a:lnTo>
                    <a:pt x="23" y="32"/>
                  </a:lnTo>
                  <a:close/>
                  <a:moveTo>
                    <a:pt x="60" y="62"/>
                  </a:moveTo>
                  <a:cubicBezTo>
                    <a:pt x="40" y="59"/>
                    <a:pt x="40" y="59"/>
                    <a:pt x="40" y="59"/>
                  </a:cubicBezTo>
                  <a:cubicBezTo>
                    <a:pt x="40" y="50"/>
                    <a:pt x="40" y="50"/>
                    <a:pt x="40" y="50"/>
                  </a:cubicBezTo>
                  <a:cubicBezTo>
                    <a:pt x="60" y="50"/>
                    <a:pt x="60" y="50"/>
                    <a:pt x="60" y="50"/>
                  </a:cubicBezTo>
                  <a:lnTo>
                    <a:pt x="60" y="62"/>
                  </a:lnTo>
                  <a:close/>
                  <a:moveTo>
                    <a:pt x="60" y="32"/>
                  </a:moveTo>
                  <a:cubicBezTo>
                    <a:pt x="40" y="32"/>
                    <a:pt x="40" y="32"/>
                    <a:pt x="40" y="32"/>
                  </a:cubicBezTo>
                  <a:cubicBezTo>
                    <a:pt x="40" y="23"/>
                    <a:pt x="40" y="23"/>
                    <a:pt x="40" y="23"/>
                  </a:cubicBezTo>
                  <a:cubicBezTo>
                    <a:pt x="60" y="19"/>
                    <a:pt x="60" y="19"/>
                    <a:pt x="60" y="19"/>
                  </a:cubicBezTo>
                  <a:lnTo>
                    <a:pt x="60" y="32"/>
                  </a:ln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55"/>
            <p:cNvSpPr>
              <a:spLocks noEditPoints="1"/>
            </p:cNvSpPr>
            <p:nvPr/>
          </p:nvSpPr>
          <p:spPr bwMode="auto">
            <a:xfrm>
              <a:off x="5936270" y="6813598"/>
              <a:ext cx="277813" cy="222250"/>
            </a:xfrm>
            <a:custGeom>
              <a:avLst/>
              <a:gdLst>
                <a:gd name="T0" fmla="*/ 48 w 74"/>
                <a:gd name="T1" fmla="*/ 0 h 59"/>
                <a:gd name="T2" fmla="*/ 22 w 74"/>
                <a:gd name="T3" fmla="*/ 26 h 59"/>
                <a:gd name="T4" fmla="*/ 23 w 74"/>
                <a:gd name="T5" fmla="*/ 30 h 59"/>
                <a:gd name="T6" fmla="*/ 6 w 74"/>
                <a:gd name="T7" fmla="*/ 41 h 59"/>
                <a:gd name="T8" fmla="*/ 3 w 74"/>
                <a:gd name="T9" fmla="*/ 55 h 59"/>
                <a:gd name="T10" fmla="*/ 11 w 74"/>
                <a:gd name="T11" fmla="*/ 59 h 59"/>
                <a:gd name="T12" fmla="*/ 17 w 74"/>
                <a:gd name="T13" fmla="*/ 58 h 59"/>
                <a:gd name="T14" fmla="*/ 34 w 74"/>
                <a:gd name="T15" fmla="*/ 47 h 59"/>
                <a:gd name="T16" fmla="*/ 48 w 74"/>
                <a:gd name="T17" fmla="*/ 51 h 59"/>
                <a:gd name="T18" fmla="*/ 74 w 74"/>
                <a:gd name="T19" fmla="*/ 26 h 59"/>
                <a:gd name="T20" fmla="*/ 48 w 74"/>
                <a:gd name="T21" fmla="*/ 0 h 59"/>
                <a:gd name="T22" fmla="*/ 48 w 74"/>
                <a:gd name="T23" fmla="*/ 31 h 59"/>
                <a:gd name="T24" fmla="*/ 42 w 74"/>
                <a:gd name="T25" fmla="*/ 26 h 59"/>
                <a:gd name="T26" fmla="*/ 48 w 74"/>
                <a:gd name="T27" fmla="*/ 20 h 59"/>
                <a:gd name="T28" fmla="*/ 54 w 74"/>
                <a:gd name="T29" fmla="*/ 26 h 59"/>
                <a:gd name="T30" fmla="*/ 48 w 74"/>
                <a:gd name="T3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59">
                  <a:moveTo>
                    <a:pt x="48" y="0"/>
                  </a:moveTo>
                  <a:cubicBezTo>
                    <a:pt x="34" y="0"/>
                    <a:pt x="22" y="11"/>
                    <a:pt x="22" y="26"/>
                  </a:cubicBezTo>
                  <a:cubicBezTo>
                    <a:pt x="22" y="27"/>
                    <a:pt x="23" y="29"/>
                    <a:pt x="23" y="30"/>
                  </a:cubicBezTo>
                  <a:cubicBezTo>
                    <a:pt x="6" y="41"/>
                    <a:pt x="6" y="41"/>
                    <a:pt x="6" y="41"/>
                  </a:cubicBezTo>
                  <a:cubicBezTo>
                    <a:pt x="1" y="44"/>
                    <a:pt x="0" y="50"/>
                    <a:pt x="3" y="55"/>
                  </a:cubicBezTo>
                  <a:cubicBezTo>
                    <a:pt x="5" y="58"/>
                    <a:pt x="8" y="59"/>
                    <a:pt x="11" y="59"/>
                  </a:cubicBezTo>
                  <a:cubicBezTo>
                    <a:pt x="13" y="59"/>
                    <a:pt x="15" y="59"/>
                    <a:pt x="17" y="58"/>
                  </a:cubicBezTo>
                  <a:cubicBezTo>
                    <a:pt x="34" y="47"/>
                    <a:pt x="34" y="47"/>
                    <a:pt x="34" y="47"/>
                  </a:cubicBezTo>
                  <a:cubicBezTo>
                    <a:pt x="38" y="50"/>
                    <a:pt x="43" y="51"/>
                    <a:pt x="48" y="51"/>
                  </a:cubicBezTo>
                  <a:cubicBezTo>
                    <a:pt x="62" y="51"/>
                    <a:pt x="74" y="40"/>
                    <a:pt x="74" y="26"/>
                  </a:cubicBezTo>
                  <a:cubicBezTo>
                    <a:pt x="74" y="11"/>
                    <a:pt x="62" y="0"/>
                    <a:pt x="48" y="0"/>
                  </a:cubicBezTo>
                  <a:close/>
                  <a:moveTo>
                    <a:pt x="48" y="31"/>
                  </a:moveTo>
                  <a:cubicBezTo>
                    <a:pt x="45" y="31"/>
                    <a:pt x="42" y="29"/>
                    <a:pt x="42" y="26"/>
                  </a:cubicBezTo>
                  <a:cubicBezTo>
                    <a:pt x="42" y="22"/>
                    <a:pt x="45" y="20"/>
                    <a:pt x="48" y="20"/>
                  </a:cubicBezTo>
                  <a:cubicBezTo>
                    <a:pt x="51" y="20"/>
                    <a:pt x="54" y="22"/>
                    <a:pt x="54" y="26"/>
                  </a:cubicBezTo>
                  <a:cubicBezTo>
                    <a:pt x="54" y="29"/>
                    <a:pt x="51" y="31"/>
                    <a:pt x="48" y="31"/>
                  </a:cubicBez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1" name="Freeform 97"/>
          <p:cNvSpPr>
            <a:spLocks/>
          </p:cNvSpPr>
          <p:nvPr/>
        </p:nvSpPr>
        <p:spPr bwMode="auto">
          <a:xfrm>
            <a:off x="659049" y="4447342"/>
            <a:ext cx="268660" cy="273340"/>
          </a:xfrm>
          <a:custGeom>
            <a:avLst/>
            <a:gdLst>
              <a:gd name="connsiteX0" fmla="*/ 1322388 w 3242343"/>
              <a:gd name="connsiteY0" fmla="*/ 122238 h 3298826"/>
              <a:gd name="connsiteX1" fmla="*/ 120650 w 3242343"/>
              <a:gd name="connsiteY1" fmla="*/ 1324770 h 3298826"/>
              <a:gd name="connsiteX2" fmla="*/ 1322388 w 3242343"/>
              <a:gd name="connsiteY2" fmla="*/ 2527302 h 3298826"/>
              <a:gd name="connsiteX3" fmla="*/ 2086805 w 3242343"/>
              <a:gd name="connsiteY3" fmla="*/ 2252702 h 3298826"/>
              <a:gd name="connsiteX4" fmla="*/ 2116638 w 3242343"/>
              <a:gd name="connsiteY4" fmla="*/ 2225570 h 3298826"/>
              <a:gd name="connsiteX5" fmla="*/ 2119960 w 3242343"/>
              <a:gd name="connsiteY5" fmla="*/ 2219829 h 3298826"/>
              <a:gd name="connsiteX6" fmla="*/ 2128784 w 3242343"/>
              <a:gd name="connsiteY6" fmla="*/ 2214524 h 3298826"/>
              <a:gd name="connsiteX7" fmla="*/ 2172145 w 3242343"/>
              <a:gd name="connsiteY7" fmla="*/ 2175088 h 3298826"/>
              <a:gd name="connsiteX8" fmla="*/ 2524126 w 3242343"/>
              <a:gd name="connsiteY8" fmla="*/ 1324770 h 3298826"/>
              <a:gd name="connsiteX9" fmla="*/ 1322388 w 3242343"/>
              <a:gd name="connsiteY9" fmla="*/ 122238 h 3298826"/>
              <a:gd name="connsiteX10" fmla="*/ 1323182 w 3242343"/>
              <a:gd name="connsiteY10" fmla="*/ 0 h 3298826"/>
              <a:gd name="connsiteX11" fmla="*/ 2646364 w 3242343"/>
              <a:gd name="connsiteY11" fmla="*/ 1323975 h 3298826"/>
              <a:gd name="connsiteX12" fmla="*/ 2258813 w 3242343"/>
              <a:gd name="connsiteY12" fmla="*/ 2260167 h 3298826"/>
              <a:gd name="connsiteX13" fmla="*/ 2254350 w 3242343"/>
              <a:gd name="connsiteY13" fmla="*/ 2264225 h 3298826"/>
              <a:gd name="connsiteX14" fmla="*/ 2386903 w 3242343"/>
              <a:gd name="connsiteY14" fmla="*/ 2391569 h 3298826"/>
              <a:gd name="connsiteX15" fmla="*/ 3223701 w 3242343"/>
              <a:gd name="connsiteY15" fmla="*/ 3195486 h 3298826"/>
              <a:gd name="connsiteX16" fmla="*/ 3226742 w 3242343"/>
              <a:gd name="connsiteY16" fmla="*/ 3280590 h 3298826"/>
              <a:gd name="connsiteX17" fmla="*/ 3181133 w 3242343"/>
              <a:gd name="connsiteY17" fmla="*/ 3298826 h 3298826"/>
              <a:gd name="connsiteX18" fmla="*/ 3138564 w 3242343"/>
              <a:gd name="connsiteY18" fmla="*/ 3280590 h 3298826"/>
              <a:gd name="connsiteX19" fmla="*/ 2176556 w 3242343"/>
              <a:gd name="connsiteY19" fmla="*/ 2359263 h 3298826"/>
              <a:gd name="connsiteX20" fmla="*/ 2163423 w 3242343"/>
              <a:gd name="connsiteY20" fmla="*/ 2346685 h 3298826"/>
              <a:gd name="connsiteX21" fmla="*/ 2062986 w 3242343"/>
              <a:gd name="connsiteY21" fmla="*/ 2421836 h 3298826"/>
              <a:gd name="connsiteX22" fmla="*/ 1323182 w 3242343"/>
              <a:gd name="connsiteY22" fmla="*/ 2647950 h 3298826"/>
              <a:gd name="connsiteX23" fmla="*/ 0 w 3242343"/>
              <a:gd name="connsiteY23" fmla="*/ 1323975 h 3298826"/>
              <a:gd name="connsiteX24" fmla="*/ 1323182 w 3242343"/>
              <a:gd name="connsiteY24" fmla="*/ 0 h 32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42343" h="3298826">
                <a:moveTo>
                  <a:pt x="1322388" y="122238"/>
                </a:moveTo>
                <a:cubicBezTo>
                  <a:pt x="658686" y="122238"/>
                  <a:pt x="120650" y="660630"/>
                  <a:pt x="120650" y="1324770"/>
                </a:cubicBezTo>
                <a:cubicBezTo>
                  <a:pt x="120650" y="1988910"/>
                  <a:pt x="658686" y="2527302"/>
                  <a:pt x="1322388" y="2527302"/>
                </a:cubicBezTo>
                <a:cubicBezTo>
                  <a:pt x="1612758" y="2527302"/>
                  <a:pt x="1879074" y="2424251"/>
                  <a:pt x="2086805" y="2252702"/>
                </a:cubicBezTo>
                <a:lnTo>
                  <a:pt x="2116638" y="2225570"/>
                </a:lnTo>
                <a:lnTo>
                  <a:pt x="2119960" y="2219829"/>
                </a:lnTo>
                <a:lnTo>
                  <a:pt x="2128784" y="2214524"/>
                </a:lnTo>
                <a:lnTo>
                  <a:pt x="2172145" y="2175088"/>
                </a:lnTo>
                <a:cubicBezTo>
                  <a:pt x="2389617" y="1957473"/>
                  <a:pt x="2524126" y="1656840"/>
                  <a:pt x="2524126" y="1324770"/>
                </a:cubicBezTo>
                <a:cubicBezTo>
                  <a:pt x="2524126" y="660630"/>
                  <a:pt x="1986090" y="122238"/>
                  <a:pt x="1322388" y="122238"/>
                </a:cubicBezTo>
                <a:close/>
                <a:moveTo>
                  <a:pt x="1323182" y="0"/>
                </a:moveTo>
                <a:cubicBezTo>
                  <a:pt x="2053955" y="0"/>
                  <a:pt x="2646364" y="592764"/>
                  <a:pt x="2646364" y="1323975"/>
                </a:cubicBezTo>
                <a:cubicBezTo>
                  <a:pt x="2646364" y="1689580"/>
                  <a:pt x="2498262" y="2020574"/>
                  <a:pt x="2258813" y="2260167"/>
                </a:cubicBezTo>
                <a:lnTo>
                  <a:pt x="2254350" y="2264225"/>
                </a:lnTo>
                <a:lnTo>
                  <a:pt x="2386903" y="2391569"/>
                </a:lnTo>
                <a:cubicBezTo>
                  <a:pt x="3223701" y="3195486"/>
                  <a:pt x="3223701" y="3195486"/>
                  <a:pt x="3223701" y="3195486"/>
                </a:cubicBezTo>
                <a:cubicBezTo>
                  <a:pt x="3248026" y="3216762"/>
                  <a:pt x="3248026" y="3256274"/>
                  <a:pt x="3226742" y="3280590"/>
                </a:cubicBezTo>
                <a:cubicBezTo>
                  <a:pt x="3214579" y="3292747"/>
                  <a:pt x="3199376" y="3298826"/>
                  <a:pt x="3181133" y="3298826"/>
                </a:cubicBezTo>
                <a:cubicBezTo>
                  <a:pt x="3165930" y="3298826"/>
                  <a:pt x="3150727" y="3292747"/>
                  <a:pt x="3138564" y="3280590"/>
                </a:cubicBezTo>
                <a:cubicBezTo>
                  <a:pt x="2503837" y="2672704"/>
                  <a:pt x="2265815" y="2444747"/>
                  <a:pt x="2176556" y="2359263"/>
                </a:cubicBezTo>
                <a:lnTo>
                  <a:pt x="2163423" y="2346685"/>
                </a:lnTo>
                <a:lnTo>
                  <a:pt x="2062986" y="2421836"/>
                </a:lnTo>
                <a:cubicBezTo>
                  <a:pt x="1851804" y="2564593"/>
                  <a:pt x="1597222" y="2647950"/>
                  <a:pt x="1323182" y="2647950"/>
                </a:cubicBezTo>
                <a:cubicBezTo>
                  <a:pt x="592409" y="2647950"/>
                  <a:pt x="0" y="2055186"/>
                  <a:pt x="0" y="1323975"/>
                </a:cubicBezTo>
                <a:cubicBezTo>
                  <a:pt x="0" y="592764"/>
                  <a:pt x="592409" y="0"/>
                  <a:pt x="1323182"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83"/>
          <p:cNvSpPr>
            <a:spLocks/>
          </p:cNvSpPr>
          <p:nvPr/>
        </p:nvSpPr>
        <p:spPr bwMode="auto">
          <a:xfrm>
            <a:off x="678122" y="3573772"/>
            <a:ext cx="230513" cy="30344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Graphic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823" y="5715518"/>
            <a:ext cx="243112" cy="293996"/>
          </a:xfrm>
          <a:prstGeom prst="rect">
            <a:avLst/>
          </a:prstGeom>
        </p:spPr>
      </p:pic>
      <p:pic>
        <p:nvPicPr>
          <p:cNvPr id="3" name="Graphic 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649" y="4066206"/>
            <a:ext cx="261457" cy="224106"/>
          </a:xfrm>
          <a:prstGeom prst="rect">
            <a:avLst/>
          </a:prstGeom>
        </p:spPr>
      </p:pic>
      <p:pic>
        <p:nvPicPr>
          <p:cNvPr id="4" name="Graphic 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073" y="3137332"/>
            <a:ext cx="274610" cy="274610"/>
          </a:xfrm>
          <a:prstGeom prst="rect">
            <a:avLst/>
          </a:prstGeom>
        </p:spPr>
      </p:pic>
      <p:sp>
        <p:nvSpPr>
          <p:cNvPr id="74" name="Rectangle 73">
            <a:extLst>
              <a:ext uri="{FF2B5EF4-FFF2-40B4-BE49-F238E27FC236}">
                <a16:creationId xmlns:a16="http://schemas.microsoft.com/office/drawing/2014/main" id="{B9B8B693-F8B3-4D70-9506-5CB6530F4AD0}"/>
              </a:ext>
            </a:extLst>
          </p:cNvPr>
          <p:cNvSpPr/>
          <p:nvPr/>
        </p:nvSpPr>
        <p:spPr>
          <a:xfrm>
            <a:off x="5568937" y="1736697"/>
            <a:ext cx="1738005" cy="470693"/>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a:t>
            </a:r>
            <a:b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Report Server</a:t>
            </a:r>
          </a:p>
        </p:txBody>
      </p:sp>
      <p:sp>
        <p:nvSpPr>
          <p:cNvPr id="76" name="Rectangle 75">
            <a:extLst>
              <a:ext uri="{FF2B5EF4-FFF2-40B4-BE49-F238E27FC236}">
                <a16:creationId xmlns:a16="http://schemas.microsoft.com/office/drawing/2014/main" id="{3228370B-3951-4656-9565-594CA1A19996}"/>
              </a:ext>
            </a:extLst>
          </p:cNvPr>
          <p:cNvSpPr/>
          <p:nvPr/>
        </p:nvSpPr>
        <p:spPr>
          <a:xfrm>
            <a:off x="7520858" y="1736697"/>
            <a:ext cx="1726938" cy="470693"/>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a:t>
            </a:r>
            <a:b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Service</a:t>
            </a:r>
          </a:p>
        </p:txBody>
      </p:sp>
      <p:sp>
        <p:nvSpPr>
          <p:cNvPr id="57" name="Rectangle 56">
            <a:extLst>
              <a:ext uri="{FF2B5EF4-FFF2-40B4-BE49-F238E27FC236}">
                <a16:creationId xmlns:a16="http://schemas.microsoft.com/office/drawing/2014/main" id="{2536FB37-7531-447E-BE13-E0A4EDB2D64C}"/>
              </a:ext>
            </a:extLst>
          </p:cNvPr>
          <p:cNvSpPr/>
          <p:nvPr/>
        </p:nvSpPr>
        <p:spPr bwMode="auto">
          <a:xfrm>
            <a:off x="1091467" y="2216486"/>
            <a:ext cx="2241062"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A33F17B9-A690-460C-89D5-031D55DB9E6A}"/>
              </a:ext>
            </a:extLst>
          </p:cNvPr>
          <p:cNvSpPr/>
          <p:nvPr/>
        </p:nvSpPr>
        <p:spPr bwMode="auto">
          <a:xfrm>
            <a:off x="1055125" y="2651220"/>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1D4781B3-94FD-4818-8199-AE8C0655C417}"/>
              </a:ext>
            </a:extLst>
          </p:cNvPr>
          <p:cNvSpPr/>
          <p:nvPr/>
        </p:nvSpPr>
        <p:spPr bwMode="auto">
          <a:xfrm>
            <a:off x="1055125" y="3085954"/>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CD2CD3F0-E0B5-4F22-92D5-4586DB44B97E}"/>
              </a:ext>
            </a:extLst>
          </p:cNvPr>
          <p:cNvSpPr/>
          <p:nvPr/>
        </p:nvSpPr>
        <p:spPr bwMode="auto">
          <a:xfrm>
            <a:off x="1055125" y="3520687"/>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2" name="Rectangle 71">
            <a:extLst>
              <a:ext uri="{FF2B5EF4-FFF2-40B4-BE49-F238E27FC236}">
                <a16:creationId xmlns:a16="http://schemas.microsoft.com/office/drawing/2014/main" id="{DE9CE9F4-74C5-443B-B5DE-43B7E23C42E1}"/>
              </a:ext>
            </a:extLst>
          </p:cNvPr>
          <p:cNvSpPr/>
          <p:nvPr/>
        </p:nvSpPr>
        <p:spPr bwMode="auto">
          <a:xfrm>
            <a:off x="1055125" y="3955421"/>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18AF2063-E33D-484A-AE79-87D5A7E087EB}"/>
              </a:ext>
            </a:extLst>
          </p:cNvPr>
          <p:cNvSpPr/>
          <p:nvPr/>
        </p:nvSpPr>
        <p:spPr bwMode="auto">
          <a:xfrm>
            <a:off x="1065053" y="4390155"/>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24246B09-7714-422B-A0BA-E72A8E275818}"/>
              </a:ext>
            </a:extLst>
          </p:cNvPr>
          <p:cNvSpPr/>
          <p:nvPr/>
        </p:nvSpPr>
        <p:spPr bwMode="auto">
          <a:xfrm>
            <a:off x="1065053" y="4824886"/>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4" name="Rectangle 83">
            <a:extLst>
              <a:ext uri="{FF2B5EF4-FFF2-40B4-BE49-F238E27FC236}">
                <a16:creationId xmlns:a16="http://schemas.microsoft.com/office/drawing/2014/main" id="{D506E8A8-176D-41FB-89FC-4C6782C63531}"/>
              </a:ext>
            </a:extLst>
          </p:cNvPr>
          <p:cNvSpPr/>
          <p:nvPr/>
        </p:nvSpPr>
        <p:spPr>
          <a:xfrm>
            <a:off x="1055125" y="3629433"/>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Content packs</a:t>
            </a:r>
          </a:p>
        </p:txBody>
      </p:sp>
      <p:sp>
        <p:nvSpPr>
          <p:cNvPr id="85" name="Rectangle 84">
            <a:extLst>
              <a:ext uri="{FF2B5EF4-FFF2-40B4-BE49-F238E27FC236}">
                <a16:creationId xmlns:a16="http://schemas.microsoft.com/office/drawing/2014/main" id="{706B7CC0-8047-49C2-87B5-747980C77F39}"/>
              </a:ext>
            </a:extLst>
          </p:cNvPr>
          <p:cNvSpPr/>
          <p:nvPr/>
        </p:nvSpPr>
        <p:spPr>
          <a:xfrm>
            <a:off x="1055125" y="4498901"/>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Quick Insight</a:t>
            </a:r>
          </a:p>
        </p:txBody>
      </p:sp>
      <p:sp>
        <p:nvSpPr>
          <p:cNvPr id="86" name="Rectangle 85">
            <a:extLst>
              <a:ext uri="{FF2B5EF4-FFF2-40B4-BE49-F238E27FC236}">
                <a16:creationId xmlns:a16="http://schemas.microsoft.com/office/drawing/2014/main" id="{3944772D-25AF-4BE1-86EA-5D478EE03756}"/>
              </a:ext>
            </a:extLst>
          </p:cNvPr>
          <p:cNvSpPr/>
          <p:nvPr/>
        </p:nvSpPr>
        <p:spPr>
          <a:xfrm>
            <a:off x="1055125" y="2325232"/>
            <a:ext cx="2905589" cy="217243"/>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Deployment</a:t>
            </a:r>
          </a:p>
        </p:txBody>
      </p:sp>
      <p:sp>
        <p:nvSpPr>
          <p:cNvPr id="87" name="Rectangle 86">
            <a:extLst>
              <a:ext uri="{FF2B5EF4-FFF2-40B4-BE49-F238E27FC236}">
                <a16:creationId xmlns:a16="http://schemas.microsoft.com/office/drawing/2014/main" id="{5A650F9A-E3F2-4F7C-B73E-F082D81567B0}"/>
              </a:ext>
            </a:extLst>
          </p:cNvPr>
          <p:cNvSpPr/>
          <p:nvPr/>
        </p:nvSpPr>
        <p:spPr>
          <a:xfrm>
            <a:off x="1055125" y="2759966"/>
            <a:ext cx="2905589" cy="217243"/>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reports</a:t>
            </a:r>
          </a:p>
        </p:txBody>
      </p:sp>
      <p:sp>
        <p:nvSpPr>
          <p:cNvPr id="88" name="Rectangle 87">
            <a:extLst>
              <a:ext uri="{FF2B5EF4-FFF2-40B4-BE49-F238E27FC236}">
                <a16:creationId xmlns:a16="http://schemas.microsoft.com/office/drawing/2014/main" id="{D084FF87-E9D0-4F24-852A-AA6C1327E25D}"/>
              </a:ext>
            </a:extLst>
          </p:cNvPr>
          <p:cNvSpPr/>
          <p:nvPr/>
        </p:nvSpPr>
        <p:spPr>
          <a:xfrm>
            <a:off x="1055125" y="3194700"/>
            <a:ext cx="2905589" cy="217243"/>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Real-time dashboards</a:t>
            </a:r>
          </a:p>
        </p:txBody>
      </p:sp>
      <p:sp>
        <p:nvSpPr>
          <p:cNvPr id="89" name="Rectangle 88">
            <a:extLst>
              <a:ext uri="{FF2B5EF4-FFF2-40B4-BE49-F238E27FC236}">
                <a16:creationId xmlns:a16="http://schemas.microsoft.com/office/drawing/2014/main" id="{0609D319-B0FD-42A6-9D8B-7CC281D89C11}"/>
              </a:ext>
            </a:extLst>
          </p:cNvPr>
          <p:cNvSpPr/>
          <p:nvPr/>
        </p:nvSpPr>
        <p:spPr>
          <a:xfrm>
            <a:off x="1055125" y="4064167"/>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Q&amp;A</a:t>
            </a:r>
          </a:p>
        </p:txBody>
      </p:sp>
      <p:sp>
        <p:nvSpPr>
          <p:cNvPr id="90" name="Rectangle 89">
            <a:extLst>
              <a:ext uri="{FF2B5EF4-FFF2-40B4-BE49-F238E27FC236}">
                <a16:creationId xmlns:a16="http://schemas.microsoft.com/office/drawing/2014/main" id="{72E6748E-70E9-4E24-9234-10FCA5DF7680}"/>
              </a:ext>
            </a:extLst>
          </p:cNvPr>
          <p:cNvSpPr/>
          <p:nvPr/>
        </p:nvSpPr>
        <p:spPr>
          <a:xfrm>
            <a:off x="9454560" y="1736697"/>
            <a:ext cx="1726938" cy="470693"/>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Embedded</a:t>
            </a:r>
          </a:p>
        </p:txBody>
      </p:sp>
      <p:sp>
        <p:nvSpPr>
          <p:cNvPr id="95" name="Rectangle 94">
            <a:extLst>
              <a:ext uri="{FF2B5EF4-FFF2-40B4-BE49-F238E27FC236}">
                <a16:creationId xmlns:a16="http://schemas.microsoft.com/office/drawing/2014/main" id="{E8484F5D-E68B-43E0-923F-CAA604E5C031}"/>
              </a:ext>
            </a:extLst>
          </p:cNvPr>
          <p:cNvSpPr/>
          <p:nvPr/>
        </p:nvSpPr>
        <p:spPr bwMode="auto">
          <a:xfrm>
            <a:off x="5586336"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6" name="Rectangle 95">
            <a:extLst>
              <a:ext uri="{FF2B5EF4-FFF2-40B4-BE49-F238E27FC236}">
                <a16:creationId xmlns:a16="http://schemas.microsoft.com/office/drawing/2014/main" id="{76A07132-75D6-49B3-90D4-42652971553D}"/>
              </a:ext>
            </a:extLst>
          </p:cNvPr>
          <p:cNvSpPr/>
          <p:nvPr/>
        </p:nvSpPr>
        <p:spPr bwMode="auto">
          <a:xfrm>
            <a:off x="5583394"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7" name="Rectangle 96">
            <a:extLst>
              <a:ext uri="{FF2B5EF4-FFF2-40B4-BE49-F238E27FC236}">
                <a16:creationId xmlns:a16="http://schemas.microsoft.com/office/drawing/2014/main" id="{6BB25478-75EB-40D3-82CB-F38ABC7F5602}"/>
              </a:ext>
            </a:extLst>
          </p:cNvPr>
          <p:cNvSpPr/>
          <p:nvPr/>
        </p:nvSpPr>
        <p:spPr bwMode="auto">
          <a:xfrm>
            <a:off x="5583394"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97">
            <a:extLst>
              <a:ext uri="{FF2B5EF4-FFF2-40B4-BE49-F238E27FC236}">
                <a16:creationId xmlns:a16="http://schemas.microsoft.com/office/drawing/2014/main" id="{9A68F35B-795C-4539-BF53-5FBA0D749161}"/>
              </a:ext>
            </a:extLst>
          </p:cNvPr>
          <p:cNvSpPr/>
          <p:nvPr/>
        </p:nvSpPr>
        <p:spPr bwMode="auto">
          <a:xfrm>
            <a:off x="5583394"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9" name="Rectangle 98">
            <a:extLst>
              <a:ext uri="{FF2B5EF4-FFF2-40B4-BE49-F238E27FC236}">
                <a16:creationId xmlns:a16="http://schemas.microsoft.com/office/drawing/2014/main" id="{B547A8DA-0D48-49AA-A384-A1E9F6E34619}"/>
              </a:ext>
            </a:extLst>
          </p:cNvPr>
          <p:cNvSpPr/>
          <p:nvPr/>
        </p:nvSpPr>
        <p:spPr bwMode="auto">
          <a:xfrm>
            <a:off x="5583394"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64AD087F-FAAC-457E-A77C-500CF9BC12AC}"/>
              </a:ext>
            </a:extLst>
          </p:cNvPr>
          <p:cNvSpPr/>
          <p:nvPr/>
        </p:nvSpPr>
        <p:spPr bwMode="auto">
          <a:xfrm>
            <a:off x="5583394"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2" name="Rectangle 101">
            <a:extLst>
              <a:ext uri="{FF2B5EF4-FFF2-40B4-BE49-F238E27FC236}">
                <a16:creationId xmlns:a16="http://schemas.microsoft.com/office/drawing/2014/main" id="{F19197E4-AED6-4CE7-AFCC-25EC86435194}"/>
              </a:ext>
            </a:extLst>
          </p:cNvPr>
          <p:cNvSpPr/>
          <p:nvPr/>
        </p:nvSpPr>
        <p:spPr bwMode="auto">
          <a:xfrm>
            <a:off x="5583394"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Rectangle 102">
            <a:extLst>
              <a:ext uri="{FF2B5EF4-FFF2-40B4-BE49-F238E27FC236}">
                <a16:creationId xmlns:a16="http://schemas.microsoft.com/office/drawing/2014/main" id="{E7F3DE26-4F6E-4B25-BA29-24D29144997B}"/>
              </a:ext>
            </a:extLst>
          </p:cNvPr>
          <p:cNvSpPr/>
          <p:nvPr/>
        </p:nvSpPr>
        <p:spPr>
          <a:xfrm>
            <a:off x="5585239" y="2319242"/>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On-premises</a:t>
            </a:r>
          </a:p>
        </p:txBody>
      </p:sp>
      <p:sp>
        <p:nvSpPr>
          <p:cNvPr id="119" name="Rectangle 118">
            <a:extLst>
              <a:ext uri="{FF2B5EF4-FFF2-40B4-BE49-F238E27FC236}">
                <a16:creationId xmlns:a16="http://schemas.microsoft.com/office/drawing/2014/main" id="{3FF9713D-47B1-4C0F-8FEB-710CD1C1D2E6}"/>
              </a:ext>
            </a:extLst>
          </p:cNvPr>
          <p:cNvSpPr/>
          <p:nvPr/>
        </p:nvSpPr>
        <p:spPr bwMode="auto">
          <a:xfrm>
            <a:off x="7532723"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07EB8659-AA0A-4EE3-B879-3250A013D1FF}"/>
              </a:ext>
            </a:extLst>
          </p:cNvPr>
          <p:cNvSpPr/>
          <p:nvPr/>
        </p:nvSpPr>
        <p:spPr bwMode="auto">
          <a:xfrm>
            <a:off x="7529781"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1" name="Rectangle 120">
            <a:extLst>
              <a:ext uri="{FF2B5EF4-FFF2-40B4-BE49-F238E27FC236}">
                <a16:creationId xmlns:a16="http://schemas.microsoft.com/office/drawing/2014/main" id="{7B19191C-5B98-48E7-9029-AF9324B2B679}"/>
              </a:ext>
            </a:extLst>
          </p:cNvPr>
          <p:cNvSpPr/>
          <p:nvPr/>
        </p:nvSpPr>
        <p:spPr bwMode="auto">
          <a:xfrm>
            <a:off x="7529781"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2" name="Rectangle 121">
            <a:extLst>
              <a:ext uri="{FF2B5EF4-FFF2-40B4-BE49-F238E27FC236}">
                <a16:creationId xmlns:a16="http://schemas.microsoft.com/office/drawing/2014/main" id="{9D33FF1F-B807-4975-A93F-EE0F835AB573}"/>
              </a:ext>
            </a:extLst>
          </p:cNvPr>
          <p:cNvSpPr/>
          <p:nvPr/>
        </p:nvSpPr>
        <p:spPr bwMode="auto">
          <a:xfrm>
            <a:off x="7529781"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3" name="Rectangle 122">
            <a:extLst>
              <a:ext uri="{FF2B5EF4-FFF2-40B4-BE49-F238E27FC236}">
                <a16:creationId xmlns:a16="http://schemas.microsoft.com/office/drawing/2014/main" id="{594051B3-BFA5-4295-805B-89D051E1BEFF}"/>
              </a:ext>
            </a:extLst>
          </p:cNvPr>
          <p:cNvSpPr/>
          <p:nvPr/>
        </p:nvSpPr>
        <p:spPr bwMode="auto">
          <a:xfrm>
            <a:off x="7529781"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6" name="Rectangle 125">
            <a:extLst>
              <a:ext uri="{FF2B5EF4-FFF2-40B4-BE49-F238E27FC236}">
                <a16:creationId xmlns:a16="http://schemas.microsoft.com/office/drawing/2014/main" id="{B82D0F6D-1563-4890-9B3F-85F55BE71569}"/>
              </a:ext>
            </a:extLst>
          </p:cNvPr>
          <p:cNvSpPr/>
          <p:nvPr/>
        </p:nvSpPr>
        <p:spPr bwMode="auto">
          <a:xfrm>
            <a:off x="7529781"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7" name="Rectangle 126">
            <a:extLst>
              <a:ext uri="{FF2B5EF4-FFF2-40B4-BE49-F238E27FC236}">
                <a16:creationId xmlns:a16="http://schemas.microsoft.com/office/drawing/2014/main" id="{A61AD07D-D04C-44E5-A1EE-977702DBFB32}"/>
              </a:ext>
            </a:extLst>
          </p:cNvPr>
          <p:cNvSpPr/>
          <p:nvPr/>
        </p:nvSpPr>
        <p:spPr bwMode="auto">
          <a:xfrm>
            <a:off x="7529781"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F50AFDF2-9115-46D0-8B44-B21BB7A26238}"/>
              </a:ext>
            </a:extLst>
          </p:cNvPr>
          <p:cNvSpPr/>
          <p:nvPr/>
        </p:nvSpPr>
        <p:spPr>
          <a:xfrm>
            <a:off x="7531626" y="2319242"/>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Cloud</a:t>
            </a:r>
          </a:p>
        </p:txBody>
      </p:sp>
      <p:sp>
        <p:nvSpPr>
          <p:cNvPr id="134" name="Rectangle 133">
            <a:extLst>
              <a:ext uri="{FF2B5EF4-FFF2-40B4-BE49-F238E27FC236}">
                <a16:creationId xmlns:a16="http://schemas.microsoft.com/office/drawing/2014/main" id="{7B0CE058-DC5D-43FF-906E-B5BD0AD8F4AA}"/>
              </a:ext>
            </a:extLst>
          </p:cNvPr>
          <p:cNvSpPr/>
          <p:nvPr/>
        </p:nvSpPr>
        <p:spPr bwMode="auto">
          <a:xfrm>
            <a:off x="9466424"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5" name="Rectangle 134">
            <a:extLst>
              <a:ext uri="{FF2B5EF4-FFF2-40B4-BE49-F238E27FC236}">
                <a16:creationId xmlns:a16="http://schemas.microsoft.com/office/drawing/2014/main" id="{82C473FD-0B7B-48FC-AA62-988B9885BCE9}"/>
              </a:ext>
            </a:extLst>
          </p:cNvPr>
          <p:cNvSpPr/>
          <p:nvPr/>
        </p:nvSpPr>
        <p:spPr bwMode="auto">
          <a:xfrm>
            <a:off x="9463482"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6" name="Rectangle 135">
            <a:extLst>
              <a:ext uri="{FF2B5EF4-FFF2-40B4-BE49-F238E27FC236}">
                <a16:creationId xmlns:a16="http://schemas.microsoft.com/office/drawing/2014/main" id="{F50B4FA9-43E4-4CF5-8137-B784E65819F4}"/>
              </a:ext>
            </a:extLst>
          </p:cNvPr>
          <p:cNvSpPr/>
          <p:nvPr/>
        </p:nvSpPr>
        <p:spPr bwMode="auto">
          <a:xfrm>
            <a:off x="9463482"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Rectangle 136">
            <a:extLst>
              <a:ext uri="{FF2B5EF4-FFF2-40B4-BE49-F238E27FC236}">
                <a16:creationId xmlns:a16="http://schemas.microsoft.com/office/drawing/2014/main" id="{98DF5D0B-5F86-4DF8-B85D-354AAFE5D04D}"/>
              </a:ext>
            </a:extLst>
          </p:cNvPr>
          <p:cNvSpPr/>
          <p:nvPr/>
        </p:nvSpPr>
        <p:spPr bwMode="auto">
          <a:xfrm>
            <a:off x="9463482"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8" name="Rectangle 137">
            <a:extLst>
              <a:ext uri="{FF2B5EF4-FFF2-40B4-BE49-F238E27FC236}">
                <a16:creationId xmlns:a16="http://schemas.microsoft.com/office/drawing/2014/main" id="{C3A79D33-6FD8-4E1D-9082-5A4862CAF058}"/>
              </a:ext>
            </a:extLst>
          </p:cNvPr>
          <p:cNvSpPr/>
          <p:nvPr/>
        </p:nvSpPr>
        <p:spPr bwMode="auto">
          <a:xfrm>
            <a:off x="9463482"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9" name="Rectangle 138">
            <a:extLst>
              <a:ext uri="{FF2B5EF4-FFF2-40B4-BE49-F238E27FC236}">
                <a16:creationId xmlns:a16="http://schemas.microsoft.com/office/drawing/2014/main" id="{F100038C-C0C3-4FFA-B1E7-39894245DA33}"/>
              </a:ext>
            </a:extLst>
          </p:cNvPr>
          <p:cNvSpPr/>
          <p:nvPr/>
        </p:nvSpPr>
        <p:spPr bwMode="auto">
          <a:xfrm>
            <a:off x="9463482"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0" name="Rectangle 139">
            <a:extLst>
              <a:ext uri="{FF2B5EF4-FFF2-40B4-BE49-F238E27FC236}">
                <a16:creationId xmlns:a16="http://schemas.microsoft.com/office/drawing/2014/main" id="{204C5E59-B718-46C9-A1E9-BEEE88FAD54E}"/>
              </a:ext>
            </a:extLst>
          </p:cNvPr>
          <p:cNvSpPr/>
          <p:nvPr/>
        </p:nvSpPr>
        <p:spPr bwMode="auto">
          <a:xfrm>
            <a:off x="9463482"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1" name="Rectangle 140">
            <a:extLst>
              <a:ext uri="{FF2B5EF4-FFF2-40B4-BE49-F238E27FC236}">
                <a16:creationId xmlns:a16="http://schemas.microsoft.com/office/drawing/2014/main" id="{9EAAA468-7041-47C3-B06D-C3A66139D375}"/>
              </a:ext>
            </a:extLst>
          </p:cNvPr>
          <p:cNvSpPr/>
          <p:nvPr/>
        </p:nvSpPr>
        <p:spPr>
          <a:xfrm>
            <a:off x="9465328" y="2319242"/>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Cloud</a:t>
            </a:r>
          </a:p>
        </p:txBody>
      </p:sp>
      <p:sp>
        <p:nvSpPr>
          <p:cNvPr id="147" name="Rectangle 146">
            <a:extLst>
              <a:ext uri="{FF2B5EF4-FFF2-40B4-BE49-F238E27FC236}">
                <a16:creationId xmlns:a16="http://schemas.microsoft.com/office/drawing/2014/main" id="{33A80D5B-97A6-471A-BEAC-63ACD12071BC}"/>
              </a:ext>
            </a:extLst>
          </p:cNvPr>
          <p:cNvSpPr/>
          <p:nvPr/>
        </p:nvSpPr>
        <p:spPr>
          <a:xfrm>
            <a:off x="3615273" y="1736697"/>
            <a:ext cx="1738005" cy="470693"/>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SQL Server </a:t>
            </a:r>
            <a:br>
              <a:rPr kumimoji="0" lang="en-US" sz="1372"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Reporting Services</a:t>
            </a:r>
          </a:p>
        </p:txBody>
      </p:sp>
      <p:sp>
        <p:nvSpPr>
          <p:cNvPr id="149" name="Rectangle 148">
            <a:extLst>
              <a:ext uri="{FF2B5EF4-FFF2-40B4-BE49-F238E27FC236}">
                <a16:creationId xmlns:a16="http://schemas.microsoft.com/office/drawing/2014/main" id="{14133759-ACFA-4609-8E20-8E3F4E1D9D23}"/>
              </a:ext>
            </a:extLst>
          </p:cNvPr>
          <p:cNvSpPr/>
          <p:nvPr/>
        </p:nvSpPr>
        <p:spPr bwMode="auto">
          <a:xfrm>
            <a:off x="3632672"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0" name="Rectangle 149">
            <a:extLst>
              <a:ext uri="{FF2B5EF4-FFF2-40B4-BE49-F238E27FC236}">
                <a16:creationId xmlns:a16="http://schemas.microsoft.com/office/drawing/2014/main" id="{A60BA54C-883F-4354-8D4E-D28A99FED8D8}"/>
              </a:ext>
            </a:extLst>
          </p:cNvPr>
          <p:cNvSpPr/>
          <p:nvPr/>
        </p:nvSpPr>
        <p:spPr bwMode="auto">
          <a:xfrm>
            <a:off x="3629730"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1" name="Rectangle 150">
            <a:extLst>
              <a:ext uri="{FF2B5EF4-FFF2-40B4-BE49-F238E27FC236}">
                <a16:creationId xmlns:a16="http://schemas.microsoft.com/office/drawing/2014/main" id="{DC87570C-9CA1-4829-B4F6-CFCB64E75A87}"/>
              </a:ext>
            </a:extLst>
          </p:cNvPr>
          <p:cNvSpPr/>
          <p:nvPr/>
        </p:nvSpPr>
        <p:spPr bwMode="auto">
          <a:xfrm>
            <a:off x="3629730"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2" name="Rectangle 151">
            <a:extLst>
              <a:ext uri="{FF2B5EF4-FFF2-40B4-BE49-F238E27FC236}">
                <a16:creationId xmlns:a16="http://schemas.microsoft.com/office/drawing/2014/main" id="{21139E3C-52AD-4D00-80DF-FF38161AD7E4}"/>
              </a:ext>
            </a:extLst>
          </p:cNvPr>
          <p:cNvSpPr/>
          <p:nvPr/>
        </p:nvSpPr>
        <p:spPr bwMode="auto">
          <a:xfrm>
            <a:off x="3629730"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3" name="Rectangle 152">
            <a:extLst>
              <a:ext uri="{FF2B5EF4-FFF2-40B4-BE49-F238E27FC236}">
                <a16:creationId xmlns:a16="http://schemas.microsoft.com/office/drawing/2014/main" id="{B79B7CD0-D443-439F-A8A1-664522AC035F}"/>
              </a:ext>
            </a:extLst>
          </p:cNvPr>
          <p:cNvSpPr/>
          <p:nvPr/>
        </p:nvSpPr>
        <p:spPr bwMode="auto">
          <a:xfrm>
            <a:off x="3629730"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ADC6D63-695D-4B38-8C80-E23C56D730CB}"/>
              </a:ext>
            </a:extLst>
          </p:cNvPr>
          <p:cNvSpPr/>
          <p:nvPr/>
        </p:nvSpPr>
        <p:spPr bwMode="auto">
          <a:xfrm>
            <a:off x="3629730"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5" name="Rectangle 154">
            <a:extLst>
              <a:ext uri="{FF2B5EF4-FFF2-40B4-BE49-F238E27FC236}">
                <a16:creationId xmlns:a16="http://schemas.microsoft.com/office/drawing/2014/main" id="{3C1683F7-7DF9-4AC3-86D1-C4DAAA8F1DE1}"/>
              </a:ext>
            </a:extLst>
          </p:cNvPr>
          <p:cNvSpPr/>
          <p:nvPr/>
        </p:nvSpPr>
        <p:spPr bwMode="auto">
          <a:xfrm>
            <a:off x="3629730"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6" name="Rectangle 155">
            <a:extLst>
              <a:ext uri="{FF2B5EF4-FFF2-40B4-BE49-F238E27FC236}">
                <a16:creationId xmlns:a16="http://schemas.microsoft.com/office/drawing/2014/main" id="{2EB163F8-60C6-4562-BD50-949575FC0F64}"/>
              </a:ext>
            </a:extLst>
          </p:cNvPr>
          <p:cNvSpPr/>
          <p:nvPr/>
        </p:nvSpPr>
        <p:spPr>
          <a:xfrm>
            <a:off x="3631575" y="2319242"/>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On-premises</a:t>
            </a:r>
          </a:p>
        </p:txBody>
      </p:sp>
      <p:sp>
        <p:nvSpPr>
          <p:cNvPr id="162" name="Rectangle 161">
            <a:extLst>
              <a:ext uri="{FF2B5EF4-FFF2-40B4-BE49-F238E27FC236}">
                <a16:creationId xmlns:a16="http://schemas.microsoft.com/office/drawing/2014/main" id="{D7BF5FF6-897C-4F04-956B-94D4430D1E45}"/>
              </a:ext>
            </a:extLst>
          </p:cNvPr>
          <p:cNvSpPr/>
          <p:nvPr/>
        </p:nvSpPr>
        <p:spPr bwMode="auto">
          <a:xfrm>
            <a:off x="1065053" y="5243217"/>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3" name="Rectangle 162">
            <a:extLst>
              <a:ext uri="{FF2B5EF4-FFF2-40B4-BE49-F238E27FC236}">
                <a16:creationId xmlns:a16="http://schemas.microsoft.com/office/drawing/2014/main" id="{1DA874AC-40D6-40E1-A80C-422A5637319C}"/>
              </a:ext>
            </a:extLst>
          </p:cNvPr>
          <p:cNvSpPr/>
          <p:nvPr/>
        </p:nvSpPr>
        <p:spPr>
          <a:xfrm>
            <a:off x="1055125" y="4917232"/>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Paginated reports</a:t>
            </a:r>
          </a:p>
        </p:txBody>
      </p:sp>
      <p:sp>
        <p:nvSpPr>
          <p:cNvPr id="164" name="Rectangle 163">
            <a:extLst>
              <a:ext uri="{FF2B5EF4-FFF2-40B4-BE49-F238E27FC236}">
                <a16:creationId xmlns:a16="http://schemas.microsoft.com/office/drawing/2014/main" id="{E8A7CD91-02EB-45B9-A14A-63B454C4020D}"/>
              </a:ext>
            </a:extLst>
          </p:cNvPr>
          <p:cNvSpPr/>
          <p:nvPr/>
        </p:nvSpPr>
        <p:spPr bwMode="auto">
          <a:xfrm>
            <a:off x="5583394"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6" name="Rectangle 165">
            <a:extLst>
              <a:ext uri="{FF2B5EF4-FFF2-40B4-BE49-F238E27FC236}">
                <a16:creationId xmlns:a16="http://schemas.microsoft.com/office/drawing/2014/main" id="{A0B15F03-EBC2-43A2-A2AE-97B8466BEC45}"/>
              </a:ext>
            </a:extLst>
          </p:cNvPr>
          <p:cNvSpPr/>
          <p:nvPr/>
        </p:nvSpPr>
        <p:spPr bwMode="auto">
          <a:xfrm>
            <a:off x="7529781"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8" name="Rectangle 167">
            <a:extLst>
              <a:ext uri="{FF2B5EF4-FFF2-40B4-BE49-F238E27FC236}">
                <a16:creationId xmlns:a16="http://schemas.microsoft.com/office/drawing/2014/main" id="{80FB28DB-3DCE-4D11-BEA5-5AA3A1A45EA0}"/>
              </a:ext>
            </a:extLst>
          </p:cNvPr>
          <p:cNvSpPr/>
          <p:nvPr/>
        </p:nvSpPr>
        <p:spPr bwMode="auto">
          <a:xfrm>
            <a:off x="9463482"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6FDC9BC8-7A49-48C4-A9A5-294B59791449}"/>
              </a:ext>
            </a:extLst>
          </p:cNvPr>
          <p:cNvSpPr/>
          <p:nvPr/>
        </p:nvSpPr>
        <p:spPr bwMode="auto">
          <a:xfrm>
            <a:off x="3629730"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2" name="Rectangle 171">
            <a:extLst>
              <a:ext uri="{FF2B5EF4-FFF2-40B4-BE49-F238E27FC236}">
                <a16:creationId xmlns:a16="http://schemas.microsoft.com/office/drawing/2014/main" id="{95694E94-E129-4EB6-86B3-991179B3AD03}"/>
              </a:ext>
            </a:extLst>
          </p:cNvPr>
          <p:cNvSpPr/>
          <p:nvPr/>
        </p:nvSpPr>
        <p:spPr bwMode="auto">
          <a:xfrm>
            <a:off x="1065053" y="5661549"/>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3" name="Rectangle 172">
            <a:extLst>
              <a:ext uri="{FF2B5EF4-FFF2-40B4-BE49-F238E27FC236}">
                <a16:creationId xmlns:a16="http://schemas.microsoft.com/office/drawing/2014/main" id="{CFDEDFEC-4514-4514-B4B2-54E57FB77C9B}"/>
              </a:ext>
            </a:extLst>
          </p:cNvPr>
          <p:cNvSpPr/>
          <p:nvPr/>
        </p:nvSpPr>
        <p:spPr>
          <a:xfrm>
            <a:off x="1055125" y="5335564"/>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Mobile reports</a:t>
            </a:r>
          </a:p>
        </p:txBody>
      </p:sp>
      <p:sp>
        <p:nvSpPr>
          <p:cNvPr id="174" name="Rectangle 173">
            <a:extLst>
              <a:ext uri="{FF2B5EF4-FFF2-40B4-BE49-F238E27FC236}">
                <a16:creationId xmlns:a16="http://schemas.microsoft.com/office/drawing/2014/main" id="{14A161F4-355C-4C57-A7BA-FF01388841D2}"/>
              </a:ext>
            </a:extLst>
          </p:cNvPr>
          <p:cNvSpPr/>
          <p:nvPr/>
        </p:nvSpPr>
        <p:spPr bwMode="auto">
          <a:xfrm>
            <a:off x="5583394"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6" name="Rectangle 175">
            <a:extLst>
              <a:ext uri="{FF2B5EF4-FFF2-40B4-BE49-F238E27FC236}">
                <a16:creationId xmlns:a16="http://schemas.microsoft.com/office/drawing/2014/main" id="{A4BC938D-8246-4905-92D5-04C7052F9600}"/>
              </a:ext>
            </a:extLst>
          </p:cNvPr>
          <p:cNvSpPr/>
          <p:nvPr/>
        </p:nvSpPr>
        <p:spPr bwMode="auto">
          <a:xfrm>
            <a:off x="7529781"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8" name="Rectangle 177">
            <a:extLst>
              <a:ext uri="{FF2B5EF4-FFF2-40B4-BE49-F238E27FC236}">
                <a16:creationId xmlns:a16="http://schemas.microsoft.com/office/drawing/2014/main" id="{0A275D74-9DAA-400B-9BC9-E073CA131FF5}"/>
              </a:ext>
            </a:extLst>
          </p:cNvPr>
          <p:cNvSpPr/>
          <p:nvPr/>
        </p:nvSpPr>
        <p:spPr bwMode="auto">
          <a:xfrm>
            <a:off x="9463482"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0" name="Rectangle 179">
            <a:extLst>
              <a:ext uri="{FF2B5EF4-FFF2-40B4-BE49-F238E27FC236}">
                <a16:creationId xmlns:a16="http://schemas.microsoft.com/office/drawing/2014/main" id="{A38DD94A-72F5-4529-94D1-4ADFFCCABF9D}"/>
              </a:ext>
            </a:extLst>
          </p:cNvPr>
          <p:cNvSpPr/>
          <p:nvPr/>
        </p:nvSpPr>
        <p:spPr bwMode="auto">
          <a:xfrm>
            <a:off x="3629730"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2" name="Rectangle 181">
            <a:extLst>
              <a:ext uri="{FF2B5EF4-FFF2-40B4-BE49-F238E27FC236}">
                <a16:creationId xmlns:a16="http://schemas.microsoft.com/office/drawing/2014/main" id="{D2DF15E4-17D7-4FB1-9F89-07B635D45648}"/>
              </a:ext>
            </a:extLst>
          </p:cNvPr>
          <p:cNvSpPr/>
          <p:nvPr/>
        </p:nvSpPr>
        <p:spPr bwMode="auto">
          <a:xfrm>
            <a:off x="1065053" y="6079880"/>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Rectangle 182">
            <a:extLst>
              <a:ext uri="{FF2B5EF4-FFF2-40B4-BE49-F238E27FC236}">
                <a16:creationId xmlns:a16="http://schemas.microsoft.com/office/drawing/2014/main" id="{5F39A843-916A-487D-BF09-8E94FDFCD226}"/>
              </a:ext>
            </a:extLst>
          </p:cNvPr>
          <p:cNvSpPr/>
          <p:nvPr/>
        </p:nvSpPr>
        <p:spPr>
          <a:xfrm>
            <a:off x="1055125" y="5753895"/>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Lifecycle</a:t>
            </a:r>
          </a:p>
        </p:txBody>
      </p:sp>
      <p:sp>
        <p:nvSpPr>
          <p:cNvPr id="184" name="Rectangle 183">
            <a:extLst>
              <a:ext uri="{FF2B5EF4-FFF2-40B4-BE49-F238E27FC236}">
                <a16:creationId xmlns:a16="http://schemas.microsoft.com/office/drawing/2014/main" id="{0AAE53ED-9492-446D-9B26-CFF875C1735E}"/>
              </a:ext>
            </a:extLst>
          </p:cNvPr>
          <p:cNvSpPr/>
          <p:nvPr/>
        </p:nvSpPr>
        <p:spPr bwMode="auto">
          <a:xfrm>
            <a:off x="5583394"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5" name="Rectangle 184">
            <a:extLst>
              <a:ext uri="{FF2B5EF4-FFF2-40B4-BE49-F238E27FC236}">
                <a16:creationId xmlns:a16="http://schemas.microsoft.com/office/drawing/2014/main" id="{8EFF5C30-9808-4C0B-BC9C-74CDEAD54E2A}"/>
              </a:ext>
            </a:extLst>
          </p:cNvPr>
          <p:cNvSpPr/>
          <p:nvPr/>
        </p:nvSpPr>
        <p:spPr>
          <a:xfrm>
            <a:off x="5504073" y="5747900"/>
            <a:ext cx="1867735"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Modern lifestyle policy</a:t>
            </a:r>
          </a:p>
        </p:txBody>
      </p:sp>
      <p:sp>
        <p:nvSpPr>
          <p:cNvPr id="186" name="Rectangle 185">
            <a:extLst>
              <a:ext uri="{FF2B5EF4-FFF2-40B4-BE49-F238E27FC236}">
                <a16:creationId xmlns:a16="http://schemas.microsoft.com/office/drawing/2014/main" id="{6FB72659-3883-4EB3-871E-A29FEADD13E5}"/>
              </a:ext>
            </a:extLst>
          </p:cNvPr>
          <p:cNvSpPr/>
          <p:nvPr/>
        </p:nvSpPr>
        <p:spPr bwMode="auto">
          <a:xfrm>
            <a:off x="7529781"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7" name="Rectangle 186">
            <a:extLst>
              <a:ext uri="{FF2B5EF4-FFF2-40B4-BE49-F238E27FC236}">
                <a16:creationId xmlns:a16="http://schemas.microsoft.com/office/drawing/2014/main" id="{05460B55-0DDB-4F75-874B-704F61F3B858}"/>
              </a:ext>
            </a:extLst>
          </p:cNvPr>
          <p:cNvSpPr/>
          <p:nvPr/>
        </p:nvSpPr>
        <p:spPr>
          <a:xfrm>
            <a:off x="7435668" y="5747900"/>
            <a:ext cx="1897318" cy="280605"/>
          </a:xfrm>
          <a:prstGeom prst="rect">
            <a:avLst/>
          </a:prstGeom>
        </p:spPr>
        <p:txBody>
          <a:bodyPr wrap="square" anchor="t">
            <a:spAutoFit/>
          </a:bodyPr>
          <a:lstStyle/>
          <a:p>
            <a:pPr marL="0" marR="0" lvl="1"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Fully managed service</a:t>
            </a:r>
          </a:p>
        </p:txBody>
      </p:sp>
      <p:sp>
        <p:nvSpPr>
          <p:cNvPr id="188" name="Rectangle 187">
            <a:extLst>
              <a:ext uri="{FF2B5EF4-FFF2-40B4-BE49-F238E27FC236}">
                <a16:creationId xmlns:a16="http://schemas.microsoft.com/office/drawing/2014/main" id="{7705B968-6324-4774-A17C-6B0F8E72B56C}"/>
              </a:ext>
            </a:extLst>
          </p:cNvPr>
          <p:cNvSpPr/>
          <p:nvPr/>
        </p:nvSpPr>
        <p:spPr bwMode="auto">
          <a:xfrm>
            <a:off x="9463482"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9" name="Rectangle 188">
            <a:extLst>
              <a:ext uri="{FF2B5EF4-FFF2-40B4-BE49-F238E27FC236}">
                <a16:creationId xmlns:a16="http://schemas.microsoft.com/office/drawing/2014/main" id="{0F452ACD-CBCD-4BA3-B13B-13AAB970BF3F}"/>
              </a:ext>
            </a:extLst>
          </p:cNvPr>
          <p:cNvSpPr/>
          <p:nvPr/>
        </p:nvSpPr>
        <p:spPr>
          <a:xfrm>
            <a:off x="9465328" y="5747900"/>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APIs</a:t>
            </a:r>
          </a:p>
        </p:txBody>
      </p:sp>
      <p:sp>
        <p:nvSpPr>
          <p:cNvPr id="190" name="Rectangle 189">
            <a:extLst>
              <a:ext uri="{FF2B5EF4-FFF2-40B4-BE49-F238E27FC236}">
                <a16:creationId xmlns:a16="http://schemas.microsoft.com/office/drawing/2014/main" id="{7F688426-EECB-4FBB-83B7-85C67E0EA8D8}"/>
              </a:ext>
            </a:extLst>
          </p:cNvPr>
          <p:cNvSpPr/>
          <p:nvPr/>
        </p:nvSpPr>
        <p:spPr bwMode="auto">
          <a:xfrm>
            <a:off x="3629730"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1" name="Rectangle 190">
            <a:extLst>
              <a:ext uri="{FF2B5EF4-FFF2-40B4-BE49-F238E27FC236}">
                <a16:creationId xmlns:a16="http://schemas.microsoft.com/office/drawing/2014/main" id="{65BF931F-7528-4C8C-B983-1AFDA625550D}"/>
              </a:ext>
            </a:extLst>
          </p:cNvPr>
          <p:cNvSpPr/>
          <p:nvPr/>
        </p:nvSpPr>
        <p:spPr>
          <a:xfrm>
            <a:off x="3631575" y="5747900"/>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Fixed lifestyle policy</a:t>
            </a:r>
          </a:p>
        </p:txBody>
      </p:sp>
      <p:sp>
        <p:nvSpPr>
          <p:cNvPr id="192" name="Freeform: Shape 191">
            <a:extLst>
              <a:ext uri="{FF2B5EF4-FFF2-40B4-BE49-F238E27FC236}">
                <a16:creationId xmlns:a16="http://schemas.microsoft.com/office/drawing/2014/main" id="{FC2E201D-70CD-4082-ADCB-F863C194584D}"/>
              </a:ext>
            </a:extLst>
          </p:cNvPr>
          <p:cNvSpPr>
            <a:spLocks noChangeAspect="1"/>
          </p:cNvSpPr>
          <p:nvPr/>
        </p:nvSpPr>
        <p:spPr bwMode="auto">
          <a:xfrm>
            <a:off x="6348369" y="281346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766702B2-662A-41BC-8FBC-00096E38C77B}"/>
              </a:ext>
            </a:extLst>
          </p:cNvPr>
          <p:cNvSpPr>
            <a:spLocks noChangeAspect="1"/>
          </p:cNvSpPr>
          <p:nvPr/>
        </p:nvSpPr>
        <p:spPr bwMode="auto">
          <a:xfrm>
            <a:off x="8294756" y="281346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F8A10F11-5A37-4C2A-9F89-EF89E9630604}"/>
              </a:ext>
            </a:extLst>
          </p:cNvPr>
          <p:cNvSpPr>
            <a:spLocks noChangeAspect="1"/>
          </p:cNvSpPr>
          <p:nvPr/>
        </p:nvSpPr>
        <p:spPr bwMode="auto">
          <a:xfrm>
            <a:off x="10228457" y="281346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EF817D3F-9768-4E8D-AA59-7CC2390C5C13}"/>
              </a:ext>
            </a:extLst>
          </p:cNvPr>
          <p:cNvSpPr>
            <a:spLocks noChangeAspect="1"/>
          </p:cNvSpPr>
          <p:nvPr/>
        </p:nvSpPr>
        <p:spPr bwMode="auto">
          <a:xfrm>
            <a:off x="8294756" y="3251721"/>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7" name="Freeform: Shape 196">
            <a:extLst>
              <a:ext uri="{FF2B5EF4-FFF2-40B4-BE49-F238E27FC236}">
                <a16:creationId xmlns:a16="http://schemas.microsoft.com/office/drawing/2014/main" id="{E92AEB1D-1E0C-418D-9C0B-8824B08A10F3}"/>
              </a:ext>
            </a:extLst>
          </p:cNvPr>
          <p:cNvSpPr>
            <a:spLocks noChangeAspect="1"/>
          </p:cNvSpPr>
          <p:nvPr/>
        </p:nvSpPr>
        <p:spPr bwMode="auto">
          <a:xfrm>
            <a:off x="10228457" y="3251721"/>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8" name="Freeform: Shape 197">
            <a:extLst>
              <a:ext uri="{FF2B5EF4-FFF2-40B4-BE49-F238E27FC236}">
                <a16:creationId xmlns:a16="http://schemas.microsoft.com/office/drawing/2014/main" id="{0213C478-960B-4FD4-B90A-197861B6CAE9}"/>
              </a:ext>
            </a:extLst>
          </p:cNvPr>
          <p:cNvSpPr>
            <a:spLocks noChangeAspect="1"/>
          </p:cNvSpPr>
          <p:nvPr/>
        </p:nvSpPr>
        <p:spPr bwMode="auto">
          <a:xfrm>
            <a:off x="4394705" y="497982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9" name="Freeform: Shape 198">
            <a:extLst>
              <a:ext uri="{FF2B5EF4-FFF2-40B4-BE49-F238E27FC236}">
                <a16:creationId xmlns:a16="http://schemas.microsoft.com/office/drawing/2014/main" id="{B654F03C-5682-4B23-8879-B2DBAB2E357C}"/>
              </a:ext>
            </a:extLst>
          </p:cNvPr>
          <p:cNvSpPr>
            <a:spLocks noChangeAspect="1"/>
          </p:cNvSpPr>
          <p:nvPr/>
        </p:nvSpPr>
        <p:spPr bwMode="auto">
          <a:xfrm>
            <a:off x="4394705" y="539816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0" name="Freeform: Shape 199">
            <a:extLst>
              <a:ext uri="{FF2B5EF4-FFF2-40B4-BE49-F238E27FC236}">
                <a16:creationId xmlns:a16="http://schemas.microsoft.com/office/drawing/2014/main" id="{66614E27-7CA8-433C-9F06-6C879F38B6BC}"/>
              </a:ext>
            </a:extLst>
          </p:cNvPr>
          <p:cNvSpPr>
            <a:spLocks noChangeAspect="1"/>
          </p:cNvSpPr>
          <p:nvPr/>
        </p:nvSpPr>
        <p:spPr bwMode="auto">
          <a:xfrm>
            <a:off x="6348369" y="497982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1" name="Freeform: Shape 200">
            <a:extLst>
              <a:ext uri="{FF2B5EF4-FFF2-40B4-BE49-F238E27FC236}">
                <a16:creationId xmlns:a16="http://schemas.microsoft.com/office/drawing/2014/main" id="{D94372BB-490B-405F-A3DD-C740E3713D0E}"/>
              </a:ext>
            </a:extLst>
          </p:cNvPr>
          <p:cNvSpPr>
            <a:spLocks noChangeAspect="1"/>
          </p:cNvSpPr>
          <p:nvPr/>
        </p:nvSpPr>
        <p:spPr bwMode="auto">
          <a:xfrm>
            <a:off x="6348369" y="539816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3726B0D-523B-445E-A058-45B9DC8B8E23}"/>
              </a:ext>
            </a:extLst>
          </p:cNvPr>
          <p:cNvSpPr>
            <a:spLocks noChangeAspect="1"/>
          </p:cNvSpPr>
          <p:nvPr/>
        </p:nvSpPr>
        <p:spPr bwMode="auto">
          <a:xfrm>
            <a:off x="8294756" y="3682912"/>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4" name="Freeform: Shape 203">
            <a:extLst>
              <a:ext uri="{FF2B5EF4-FFF2-40B4-BE49-F238E27FC236}">
                <a16:creationId xmlns:a16="http://schemas.microsoft.com/office/drawing/2014/main" id="{F772AE12-57FD-45CB-A8E2-87223945A9B4}"/>
              </a:ext>
            </a:extLst>
          </p:cNvPr>
          <p:cNvSpPr>
            <a:spLocks noChangeAspect="1"/>
          </p:cNvSpPr>
          <p:nvPr/>
        </p:nvSpPr>
        <p:spPr bwMode="auto">
          <a:xfrm>
            <a:off x="8294756" y="413112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5" name="Freeform: Shape 204">
            <a:extLst>
              <a:ext uri="{FF2B5EF4-FFF2-40B4-BE49-F238E27FC236}">
                <a16:creationId xmlns:a16="http://schemas.microsoft.com/office/drawing/2014/main" id="{50105BCA-CCF1-4172-AAFA-340440FCB7C5}"/>
              </a:ext>
            </a:extLst>
          </p:cNvPr>
          <p:cNvSpPr>
            <a:spLocks noChangeAspect="1"/>
          </p:cNvSpPr>
          <p:nvPr/>
        </p:nvSpPr>
        <p:spPr bwMode="auto">
          <a:xfrm>
            <a:off x="10228457" y="4103324"/>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6" name="Freeform: Shape 205">
            <a:extLst>
              <a:ext uri="{FF2B5EF4-FFF2-40B4-BE49-F238E27FC236}">
                <a16:creationId xmlns:a16="http://schemas.microsoft.com/office/drawing/2014/main" id="{ADCE468E-5BDD-46B1-A2BF-07A25C8E5318}"/>
              </a:ext>
            </a:extLst>
          </p:cNvPr>
          <p:cNvSpPr>
            <a:spLocks noChangeAspect="1"/>
          </p:cNvSpPr>
          <p:nvPr/>
        </p:nvSpPr>
        <p:spPr bwMode="auto">
          <a:xfrm>
            <a:off x="8294756" y="452827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C5ACD5F7-9427-4DD9-A1AB-F4C3E4DFCD65}"/>
              </a:ext>
            </a:extLst>
          </p:cNvPr>
          <p:cNvSpPr>
            <a:spLocks noChangeAspect="1"/>
          </p:cNvSpPr>
          <p:nvPr/>
        </p:nvSpPr>
        <p:spPr bwMode="auto">
          <a:xfrm>
            <a:off x="8294756" y="5413353"/>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5" name="Freeform: Shape 4">
            <a:extLst>
              <a:ext uri="{FF2B5EF4-FFF2-40B4-BE49-F238E27FC236}">
                <a16:creationId xmlns:a16="http://schemas.microsoft.com/office/drawing/2014/main" id="{25662084-DFF7-4BDC-B28D-5FE6BD385C2C}"/>
              </a:ext>
            </a:extLst>
          </p:cNvPr>
          <p:cNvSpPr>
            <a:spLocks noChangeAspect="1"/>
          </p:cNvSpPr>
          <p:nvPr/>
        </p:nvSpPr>
        <p:spPr bwMode="auto">
          <a:xfrm>
            <a:off x="8294754" y="4968803"/>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9" name="Text Placeholder 2">
            <a:extLst>
              <a:ext uri="{FF2B5EF4-FFF2-40B4-BE49-F238E27FC236}">
                <a16:creationId xmlns:a16="http://schemas.microsoft.com/office/drawing/2014/main" id="{B019C24C-2E2C-425F-B47A-455A160AAF53}"/>
              </a:ext>
            </a:extLst>
          </p:cNvPr>
          <p:cNvSpPr txBox="1">
            <a:spLocks/>
          </p:cNvSpPr>
          <p:nvPr/>
        </p:nvSpPr>
        <p:spPr>
          <a:xfrm>
            <a:off x="7523795" y="1032070"/>
            <a:ext cx="180919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highlight>
                  <a:srgbClr val="FFFF00"/>
                </a:highlight>
                <a:uLnTx/>
                <a:uFillTx/>
                <a:latin typeface="Segoe UI Semibold"/>
                <a:ea typeface="+mn-ea"/>
                <a:cs typeface="+mn-cs"/>
              </a:rPr>
              <a:t>Recommended</a:t>
            </a:r>
            <a:endParaRPr kumimoji="0" lang="en-US" sz="1372" b="0" i="0" u="none" strike="noStrike" kern="1200" cap="none" spc="0" normalizeH="0" baseline="0" noProof="0" dirty="0">
              <a:ln>
                <a:noFill/>
              </a:ln>
              <a:solidFill>
                <a:srgbClr val="0078D3"/>
              </a:solidFill>
              <a:effectLst/>
              <a:highlight>
                <a:srgbClr val="FFFF00"/>
              </a:highlight>
              <a:uLnTx/>
              <a:uFillTx/>
              <a:latin typeface="Segoe UI Semibold"/>
              <a:ea typeface="+mn-ea"/>
              <a:cs typeface="+mn-cs"/>
            </a:endParaRPr>
          </a:p>
        </p:txBody>
      </p:sp>
    </p:spTree>
    <p:extLst>
      <p:ext uri="{BB962C8B-B14F-4D97-AF65-F5344CB8AC3E}">
        <p14:creationId xmlns:p14="http://schemas.microsoft.com/office/powerpoint/2010/main" val="1268037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697F1A-5FE6-5848-BFEC-E98C56923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46" y="3087878"/>
            <a:ext cx="1860666" cy="682244"/>
          </a:xfrm>
          <a:prstGeom prst="rect">
            <a:avLst/>
          </a:prstGeom>
        </p:spPr>
      </p:pic>
    </p:spTree>
    <p:extLst>
      <p:ext uri="{BB962C8B-B14F-4D97-AF65-F5344CB8AC3E}">
        <p14:creationId xmlns:p14="http://schemas.microsoft.com/office/powerpoint/2010/main" val="239447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80644" y="399261"/>
            <a:ext cx="7145617"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orbel" panose="020B0503020204020204" pitchFamily="34" charset="0"/>
                <a:ea typeface="+mn-ea"/>
                <a:cs typeface="Segoe UI" panose="020B0502040204020203" pitchFamily="34" charset="0"/>
              </a:rPr>
              <a:t>Meet me</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67586" y="1645114"/>
            <a:ext cx="7014957" cy="48136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Kyle Akepanidtaworn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Global Cloud Solution Architect, Microsoft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40+ professional certifications across Microsoft, IBM, Tableau, INSEAD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Coach for Knowledge Mining and Azure Cognitive Search</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Coach for Modern Data Warehousing on  Azure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Azure for SAP Workloads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MCSA: BI Reporting Certified 2020</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Microsoft-INSEAD AI Business School</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Certified Data Analyst, Data Scientist, Data Engineer, and AI Engineer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Tableau Data Steward, Tableau Data Scientist, Tableau Developer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IBM Data Science Methodologies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Email: </a:t>
            </a:r>
            <a:r>
              <a:rPr kumimoji="0" lang="en-US" sz="18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hlinkClick r:id="rId3"/>
              </a:rPr>
              <a:t>koakepan@micrsoft.com</a:t>
            </a:r>
            <a:r>
              <a:rPr kumimoji="0" lang="en-US" sz="18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  </a:t>
            </a:r>
            <a:endParaRPr kumimoji="0" lang="en-US" sz="1800" b="1"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LinkedIn</a:t>
            </a:r>
            <a:r>
              <a:rPr kumimoji="0" lang="en-US" sz="2400" b="1"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 </a:t>
            </a:r>
            <a:r>
              <a:rPr kumimoji="0" lang="en-US" sz="18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hlinkClick r:id="rId4"/>
              </a:rPr>
              <a:t>https://www.linkedin.com/in/korkridakepan/</a:t>
            </a:r>
            <a:r>
              <a:rPr kumimoji="0" lang="en-US" sz="18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 </a:t>
            </a:r>
            <a:endParaRPr kumimoji="0" lang="en-US" sz="24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endParaRPr>
          </a:p>
        </p:txBody>
      </p:sp>
      <p:graphicFrame>
        <p:nvGraphicFramePr>
          <p:cNvPr id="5" name="Diagram 4">
            <a:extLst>
              <a:ext uri="{FF2B5EF4-FFF2-40B4-BE49-F238E27FC236}">
                <a16:creationId xmlns:a16="http://schemas.microsoft.com/office/drawing/2014/main" id="{87D46961-49DA-4782-887C-22580305AA35}"/>
              </a:ext>
            </a:extLst>
          </p:cNvPr>
          <p:cNvGraphicFramePr/>
          <p:nvPr/>
        </p:nvGraphicFramePr>
        <p:xfrm>
          <a:off x="4683688" y="0"/>
          <a:ext cx="6410325" cy="65722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EA90BD26-6DB1-4239-ADCB-50F184AD584A}"/>
              </a:ext>
            </a:extLst>
          </p:cNvPr>
          <p:cNvSpPr txBox="1"/>
          <p:nvPr/>
        </p:nvSpPr>
        <p:spPr>
          <a:xfrm>
            <a:off x="7814859" y="2922475"/>
            <a:ext cx="4109555"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Kyle Akepanidtaworn</a:t>
            </a: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 a global cloud solution architect with the mission to helping customers and partners with Digital Transformation, Business Intelligence, Azure, Open Source, and Data Intelligence &amp; Analytics etc. I am a trusted advisor to top Azure customers and help empower them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Specialties</a:t>
            </a:r>
            <a:r>
              <a:rPr kumimoji="0" lang="en-US" sz="1600" b="0" i="0" u="none" strike="noStrike" kern="1200" cap="none" spc="0" normalizeH="0" baseline="0" noProof="0" dirty="0">
                <a:ln>
                  <a:noFill/>
                </a:ln>
                <a:solidFill>
                  <a:srgbClr val="EAEAEA">
                    <a:lumMod val="10000"/>
                  </a:srgbClr>
                </a:solidFill>
                <a:effectLst/>
                <a:uLnTx/>
                <a:uFillTx/>
                <a:latin typeface="Corbel" panose="020B0503020204020204" pitchFamily="34" charset="0"/>
                <a:ea typeface="+mn-ea"/>
                <a:cs typeface="+mn-cs"/>
              </a:rPr>
              <a:t>: BI + AI, data warehousing, data science, big data, Hadoop, cloud, master data management, machine learning, solution architecture, ETL, data modeling, data migration, dashboarding.</a:t>
            </a:r>
          </a:p>
        </p:txBody>
      </p:sp>
    </p:spTree>
    <p:extLst>
      <p:ext uri="{BB962C8B-B14F-4D97-AF65-F5344CB8AC3E}">
        <p14:creationId xmlns:p14="http://schemas.microsoft.com/office/powerpoint/2010/main" val="3271739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A141-5F5A-41CA-8F35-3A6F7A58A750}"/>
              </a:ext>
            </a:extLst>
          </p:cNvPr>
          <p:cNvSpPr>
            <a:spLocks noGrp="1"/>
          </p:cNvSpPr>
          <p:nvPr>
            <p:ph type="title"/>
          </p:nvPr>
        </p:nvSpPr>
        <p:spPr>
          <a:xfrm>
            <a:off x="493209" y="561464"/>
            <a:ext cx="11306469" cy="402302"/>
          </a:xfrm>
        </p:spPr>
        <p:txBody>
          <a:bodyPr/>
          <a:lstStyle/>
          <a:p>
            <a:r>
              <a:rPr lang="en-US" dirty="0"/>
              <a:t>Power BI Licensing</a:t>
            </a:r>
          </a:p>
        </p:txBody>
      </p:sp>
      <p:sp>
        <p:nvSpPr>
          <p:cNvPr id="3" name="Text Placeholder 2">
            <a:extLst>
              <a:ext uri="{FF2B5EF4-FFF2-40B4-BE49-F238E27FC236}">
                <a16:creationId xmlns:a16="http://schemas.microsoft.com/office/drawing/2014/main" id="{3AAD1B72-BE09-401E-94C0-67138B6ABB8C}"/>
              </a:ext>
            </a:extLst>
          </p:cNvPr>
          <p:cNvSpPr>
            <a:spLocks noGrp="1"/>
          </p:cNvSpPr>
          <p:nvPr>
            <p:ph type="body" sz="quarter" idx="13"/>
          </p:nvPr>
        </p:nvSpPr>
        <p:spPr>
          <a:xfrm>
            <a:off x="2227965" y="1324247"/>
            <a:ext cx="3618381" cy="230832"/>
          </a:xfrm>
        </p:spPr>
        <p:txBody>
          <a:bodyPr vert="horz" wrap="square" lIns="0" tIns="0" rIns="0" bIns="0" rtlCol="0" anchor="t">
            <a:spAutoFit/>
          </a:bodyPr>
          <a:lstStyle/>
          <a:p>
            <a:r>
              <a:rPr lang="en-US" sz="1568" b="1" dirty="0"/>
              <a:t>Power BI Pro</a:t>
            </a:r>
            <a:endParaRPr lang="en-US" dirty="0"/>
          </a:p>
        </p:txBody>
      </p:sp>
      <p:sp>
        <p:nvSpPr>
          <p:cNvPr id="10" name="Text Placeholder 9">
            <a:extLst>
              <a:ext uri="{FF2B5EF4-FFF2-40B4-BE49-F238E27FC236}">
                <a16:creationId xmlns:a16="http://schemas.microsoft.com/office/drawing/2014/main" id="{ADD7F315-D5BB-482F-BA93-4D90A874B0F9}"/>
              </a:ext>
            </a:extLst>
          </p:cNvPr>
          <p:cNvSpPr>
            <a:spLocks noGrp="1"/>
          </p:cNvSpPr>
          <p:nvPr>
            <p:ph type="body" sz="quarter" idx="17"/>
          </p:nvPr>
        </p:nvSpPr>
        <p:spPr>
          <a:xfrm>
            <a:off x="2227966" y="1721989"/>
            <a:ext cx="3802964" cy="1367939"/>
          </a:xfrm>
        </p:spPr>
        <p:txBody>
          <a:bodyPr vert="horz" wrap="square" lIns="0" tIns="0" rIns="0" bIns="0" rtlCol="0" anchor="t">
            <a:spAutoFit/>
          </a:bodyPr>
          <a:lstStyle/>
          <a:p>
            <a:pPr marL="280121" indent="-280121">
              <a:buFont typeface="Wingdings" panose="05000000000000000000" pitchFamily="2" charset="2"/>
              <a:buChar char="q"/>
            </a:pPr>
            <a:r>
              <a:rPr lang="en-US" sz="1400" dirty="0"/>
              <a:t>Licensed by </a:t>
            </a:r>
            <a:r>
              <a:rPr lang="en-US" sz="1400" b="1" dirty="0">
                <a:solidFill>
                  <a:srgbClr val="0070C0"/>
                </a:solidFill>
              </a:rPr>
              <a:t>users</a:t>
            </a:r>
            <a:r>
              <a:rPr lang="en-US" sz="1400" dirty="0"/>
              <a:t>.</a:t>
            </a:r>
          </a:p>
          <a:p>
            <a:pPr marL="280121" indent="-280121">
              <a:buFont typeface="Wingdings" panose="05000000000000000000" pitchFamily="2" charset="2"/>
              <a:buChar char="q"/>
            </a:pPr>
            <a:r>
              <a:rPr lang="en-US" sz="1400" dirty="0"/>
              <a:t>Modern, self-service analytics to visualize data with live dashboards and reports and share insights across your organization.</a:t>
            </a:r>
          </a:p>
          <a:p>
            <a:pPr marL="280121" indent="-280121">
              <a:buFont typeface="Wingdings" panose="05000000000000000000" pitchFamily="2" charset="2"/>
              <a:buChar char="q"/>
            </a:pPr>
            <a:r>
              <a:rPr lang="en-US" sz="1400" dirty="0"/>
              <a:t>Power BI Pro is included in Microsoft 365 E5. </a:t>
            </a:r>
          </a:p>
          <a:p>
            <a:pPr marL="280121" indent="-280121">
              <a:buFont typeface="Wingdings" panose="05000000000000000000" pitchFamily="2" charset="2"/>
              <a:buChar char="q"/>
            </a:pPr>
            <a:r>
              <a:rPr lang="en-US" sz="1400" dirty="0"/>
              <a:t>Available to buy now with a credit card</a:t>
            </a:r>
          </a:p>
        </p:txBody>
      </p:sp>
      <p:sp>
        <p:nvSpPr>
          <p:cNvPr id="14" name="Text Placeholder 2">
            <a:extLst>
              <a:ext uri="{FF2B5EF4-FFF2-40B4-BE49-F238E27FC236}">
                <a16:creationId xmlns:a16="http://schemas.microsoft.com/office/drawing/2014/main" id="{54156148-B893-4006-90A4-FCB0F0809EFE}"/>
              </a:ext>
            </a:extLst>
          </p:cNvPr>
          <p:cNvSpPr txBox="1">
            <a:spLocks/>
          </p:cNvSpPr>
          <p:nvPr/>
        </p:nvSpPr>
        <p:spPr>
          <a:xfrm>
            <a:off x="2293877" y="3914056"/>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uLnTx/>
                <a:uFillTx/>
                <a:latin typeface="Segoe UI Semibold"/>
                <a:ea typeface="+mn-ea"/>
                <a:cs typeface="+mn-cs"/>
              </a:rPr>
              <a:t>Power BI Premium</a:t>
            </a:r>
            <a:endParaRPr kumimoji="0" lang="en-US" sz="1372"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16" name="Text Placeholder 9">
            <a:extLst>
              <a:ext uri="{FF2B5EF4-FFF2-40B4-BE49-F238E27FC236}">
                <a16:creationId xmlns:a16="http://schemas.microsoft.com/office/drawing/2014/main" id="{E59CAD94-074F-425A-AC7B-FE3537FBA27B}"/>
              </a:ext>
            </a:extLst>
          </p:cNvPr>
          <p:cNvSpPr txBox="1">
            <a:spLocks/>
          </p:cNvSpPr>
          <p:nvPr/>
        </p:nvSpPr>
        <p:spPr>
          <a:xfrm>
            <a:off x="2293877" y="4376325"/>
            <a:ext cx="4291443" cy="2059666"/>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Licensed by </a:t>
            </a:r>
            <a:r>
              <a:rPr kumimoji="0" lang="en-US" sz="1400" b="1" i="0" u="none" strike="noStrike" kern="1200" cap="none" spc="0" normalizeH="0" baseline="0" noProof="0" dirty="0">
                <a:ln>
                  <a:noFill/>
                </a:ln>
                <a:solidFill>
                  <a:srgbClr val="0070C0"/>
                </a:solidFill>
                <a:effectLst/>
                <a:uLnTx/>
                <a:uFillTx/>
                <a:latin typeface="Segoe UI"/>
                <a:ea typeface="+mn-ea"/>
                <a:cs typeface="+mn-cs"/>
              </a:rPr>
              <a:t>consumption/capacity</a:t>
            </a:r>
            <a:r>
              <a:rPr kumimoji="0" lang="en-US" sz="1400" b="0" i="0" u="none" strike="noStrike" kern="1200" cap="none" spc="0" normalizeH="0" baseline="0" noProof="0" dirty="0">
                <a:ln>
                  <a:noFill/>
                </a:ln>
                <a:solidFill>
                  <a:srgbClr val="0070C0"/>
                </a:solidFill>
                <a:effectLst/>
                <a:uLnTx/>
                <a:uFillTx/>
                <a:latin typeface="Segoe UI"/>
                <a:ea typeface="+mn-ea"/>
                <a:cs typeface="+mn-cs"/>
              </a:rPr>
              <a:t>.</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An </a:t>
            </a:r>
            <a:r>
              <a:rPr kumimoji="0" lang="en-US" sz="1400" b="1" i="0" u="none" strike="noStrike" kern="1200" cap="none" spc="0" normalizeH="0" baseline="0" noProof="0" dirty="0">
                <a:ln>
                  <a:noFill/>
                </a:ln>
                <a:solidFill>
                  <a:srgbClr val="0070C0"/>
                </a:solidFill>
                <a:effectLst/>
                <a:uLnTx/>
                <a:uFillTx/>
                <a:latin typeface="Segoe UI"/>
                <a:ea typeface="+mn-ea"/>
                <a:cs typeface="+mn-cs"/>
              </a:rPr>
              <a:t>add-on</a:t>
            </a:r>
            <a:r>
              <a:rPr kumimoji="0" lang="en-US" sz="1400" b="0" i="0" u="none" strike="noStrike" kern="1200" cap="none" spc="0" normalizeH="0" baseline="0" noProof="0" dirty="0">
                <a:ln>
                  <a:noFill/>
                </a:ln>
                <a:solidFill>
                  <a:srgbClr val="000000"/>
                </a:solidFill>
                <a:effectLst/>
                <a:uLnTx/>
                <a:uFillTx/>
                <a:latin typeface="Segoe UI"/>
                <a:ea typeface="+mn-ea"/>
                <a:cs typeface="+mn-cs"/>
              </a:rPr>
              <a:t> to Power BI Pro for projects requiring heightened performance and the ability to publish reports and dashboards to consumers.</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Accelerate access to insights with advanced AI, unlock self-service data prep for big data, and simplify data management and access at enterprise scale—without per-user licenses for content consumers.</a:t>
            </a:r>
          </a:p>
        </p:txBody>
      </p:sp>
      <p:sp>
        <p:nvSpPr>
          <p:cNvPr id="18" name="Text Placeholder 2">
            <a:extLst>
              <a:ext uri="{FF2B5EF4-FFF2-40B4-BE49-F238E27FC236}">
                <a16:creationId xmlns:a16="http://schemas.microsoft.com/office/drawing/2014/main" id="{53C82FED-8B17-4631-882B-10F596F7FCA8}"/>
              </a:ext>
            </a:extLst>
          </p:cNvPr>
          <p:cNvSpPr txBox="1">
            <a:spLocks/>
          </p:cNvSpPr>
          <p:nvPr/>
        </p:nvSpPr>
        <p:spPr>
          <a:xfrm>
            <a:off x="7422313" y="3914056"/>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uLnTx/>
                <a:uFillTx/>
                <a:latin typeface="Segoe UI Semibold"/>
                <a:ea typeface="+mn-ea"/>
                <a:cs typeface="+mn-cs"/>
              </a:rPr>
              <a:t>Power BI Embedded</a:t>
            </a:r>
            <a:endParaRPr kumimoji="0" lang="en-US" sz="1372"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20" name="Text Placeholder 9">
            <a:extLst>
              <a:ext uri="{FF2B5EF4-FFF2-40B4-BE49-F238E27FC236}">
                <a16:creationId xmlns:a16="http://schemas.microsoft.com/office/drawing/2014/main" id="{5FD207EE-10D8-4F70-8ACC-C535DDB40919}"/>
              </a:ext>
            </a:extLst>
          </p:cNvPr>
          <p:cNvSpPr txBox="1">
            <a:spLocks/>
          </p:cNvSpPr>
          <p:nvPr/>
        </p:nvSpPr>
        <p:spPr>
          <a:xfrm>
            <a:off x="7422313" y="4359018"/>
            <a:ext cx="3618381" cy="1598771"/>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Licensed by </a:t>
            </a:r>
            <a:r>
              <a:rPr kumimoji="0" lang="en-US" sz="1400" b="1" i="0" u="none" strike="noStrike" kern="1200" cap="none" spc="0" normalizeH="0" baseline="0" noProof="0" dirty="0">
                <a:ln>
                  <a:noFill/>
                </a:ln>
                <a:solidFill>
                  <a:srgbClr val="0070C0"/>
                </a:solidFill>
                <a:effectLst/>
                <a:uLnTx/>
                <a:uFillTx/>
                <a:latin typeface="Segoe UI"/>
                <a:ea typeface="+mn-ea"/>
                <a:cs typeface="+mn-cs"/>
              </a:rPr>
              <a:t>consumption/capacity</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lang="en-US" sz="1400" dirty="0">
                <a:latin typeface="Segoe UI"/>
              </a:rPr>
              <a:t>Designed for a</a:t>
            </a:r>
            <a:r>
              <a:rPr kumimoji="0" lang="en-US" sz="1400" b="0" i="0" u="none" strike="noStrike" kern="1200" cap="none" spc="0" normalizeH="0" baseline="0" noProof="0" dirty="0">
                <a:ln>
                  <a:noFill/>
                </a:ln>
                <a:solidFill>
                  <a:srgbClr val="000000"/>
                </a:solidFill>
                <a:effectLst/>
                <a:uLnTx/>
                <a:uFillTx/>
                <a:latin typeface="Segoe UI"/>
                <a:ea typeface="+mn-ea"/>
                <a:cs typeface="+mn-cs"/>
              </a:rPr>
              <a:t>n ISV &amp; developer adding analytics &amp; visuals into applications built &amp; distributed without requiring per user licensing.</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Still requires Power BI Pro license for authentication.</a:t>
            </a:r>
          </a:p>
        </p:txBody>
      </p:sp>
      <p:sp>
        <p:nvSpPr>
          <p:cNvPr id="5" name="Rectangle 4">
            <a:extLst>
              <a:ext uri="{FF2B5EF4-FFF2-40B4-BE49-F238E27FC236}">
                <a16:creationId xmlns:a16="http://schemas.microsoft.com/office/drawing/2014/main" id="{2E1C45C7-37AD-4D33-98F3-7D2F57BF3EC7}"/>
              </a:ext>
            </a:extLst>
          </p:cNvPr>
          <p:cNvSpPr/>
          <p:nvPr/>
        </p:nvSpPr>
        <p:spPr bwMode="auto">
          <a:xfrm>
            <a:off x="2227965" y="1616138"/>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7A97E415-8B9E-49A2-BD86-58D626EF2EFC}"/>
              </a:ext>
            </a:extLst>
          </p:cNvPr>
          <p:cNvSpPr/>
          <p:nvPr/>
        </p:nvSpPr>
        <p:spPr bwMode="auto">
          <a:xfrm>
            <a:off x="2333950" y="4234107"/>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9559CAD3-75C0-4CFF-B591-B6848BC9DE1B}"/>
              </a:ext>
            </a:extLst>
          </p:cNvPr>
          <p:cNvSpPr/>
          <p:nvPr/>
        </p:nvSpPr>
        <p:spPr bwMode="auto">
          <a:xfrm>
            <a:off x="7422313" y="4234107"/>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Arrow: Pentagon 27">
            <a:extLst>
              <a:ext uri="{FF2B5EF4-FFF2-40B4-BE49-F238E27FC236}">
                <a16:creationId xmlns:a16="http://schemas.microsoft.com/office/drawing/2014/main" id="{7004EED9-6203-48A6-9B34-F839C42BD9FE}"/>
              </a:ext>
            </a:extLst>
          </p:cNvPr>
          <p:cNvSpPr/>
          <p:nvPr/>
        </p:nvSpPr>
        <p:spPr>
          <a:xfrm>
            <a:off x="261939" y="1871905"/>
            <a:ext cx="1171886" cy="1310356"/>
          </a:xfrm>
          <a:prstGeom prst="homePlate">
            <a:avLst>
              <a:gd name="adj" fmla="val 23865"/>
            </a:avLst>
          </a:prstGeom>
          <a:no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charset="0"/>
              </a:rPr>
              <a:t>User-based</a:t>
            </a:r>
          </a:p>
        </p:txBody>
      </p:sp>
      <p:sp>
        <p:nvSpPr>
          <p:cNvPr id="29" name="Arrow: Pentagon 28">
            <a:extLst>
              <a:ext uri="{FF2B5EF4-FFF2-40B4-BE49-F238E27FC236}">
                <a16:creationId xmlns:a16="http://schemas.microsoft.com/office/drawing/2014/main" id="{CC196C3A-0065-48F2-B6FE-DB74967F4A8D}"/>
              </a:ext>
            </a:extLst>
          </p:cNvPr>
          <p:cNvSpPr/>
          <p:nvPr/>
        </p:nvSpPr>
        <p:spPr>
          <a:xfrm>
            <a:off x="256265" y="4450579"/>
            <a:ext cx="1171885" cy="1470297"/>
          </a:xfrm>
          <a:prstGeom prst="homePlate">
            <a:avLst>
              <a:gd name="adj" fmla="val 1733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charset="0"/>
              </a:rPr>
              <a:t>Capacity-based</a:t>
            </a:r>
          </a:p>
        </p:txBody>
      </p:sp>
      <p:sp>
        <p:nvSpPr>
          <p:cNvPr id="30" name="Isosceles Triangle 31">
            <a:extLst>
              <a:ext uri="{FF2B5EF4-FFF2-40B4-BE49-F238E27FC236}">
                <a16:creationId xmlns:a16="http://schemas.microsoft.com/office/drawing/2014/main" id="{057F33AA-3EEA-42F5-839D-1EB580921D23}"/>
              </a:ext>
            </a:extLst>
          </p:cNvPr>
          <p:cNvSpPr/>
          <p:nvPr/>
        </p:nvSpPr>
        <p:spPr>
          <a:xfrm rot="5400000">
            <a:off x="385992" y="2318489"/>
            <a:ext cx="2141783" cy="324423"/>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1" name="Isosceles Triangle 31">
            <a:extLst>
              <a:ext uri="{FF2B5EF4-FFF2-40B4-BE49-F238E27FC236}">
                <a16:creationId xmlns:a16="http://schemas.microsoft.com/office/drawing/2014/main" id="{A3A93B22-0987-4548-8E5C-53E6F79F6676}"/>
              </a:ext>
            </a:extLst>
          </p:cNvPr>
          <p:cNvSpPr/>
          <p:nvPr/>
        </p:nvSpPr>
        <p:spPr>
          <a:xfrm rot="5400000">
            <a:off x="385992" y="5015676"/>
            <a:ext cx="2141783" cy="324423"/>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2">
            <a:extLst>
              <a:ext uri="{FF2B5EF4-FFF2-40B4-BE49-F238E27FC236}">
                <a16:creationId xmlns:a16="http://schemas.microsoft.com/office/drawing/2014/main" id="{241809E2-2079-4773-9EDE-0FA3501CF190}"/>
              </a:ext>
            </a:extLst>
          </p:cNvPr>
          <p:cNvSpPr txBox="1">
            <a:spLocks/>
          </p:cNvSpPr>
          <p:nvPr/>
        </p:nvSpPr>
        <p:spPr>
          <a:xfrm>
            <a:off x="7316328" y="1324247"/>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dirty="0">
                <a:ln>
                  <a:noFill/>
                </a:ln>
                <a:solidFill>
                  <a:srgbClr val="0078D3"/>
                </a:solidFill>
                <a:effectLst/>
                <a:uLnTx/>
                <a:uFillTx/>
                <a:latin typeface="Segoe UI Semibold"/>
                <a:ea typeface="+mn-ea"/>
                <a:cs typeface="+mn-cs"/>
              </a:rPr>
              <a:t>Power BI Premium Per User (PPU)</a:t>
            </a:r>
            <a:endParaRPr kumimoji="0" lang="en-US" sz="1372" b="0" i="0" u="none" strike="noStrike" kern="1200" cap="none" spc="0" normalizeH="0" baseline="0" noProof="0" dirty="0">
              <a:ln>
                <a:noFill/>
              </a:ln>
              <a:solidFill>
                <a:srgbClr val="0078D3"/>
              </a:solidFill>
              <a:effectLst/>
              <a:uLnTx/>
              <a:uFillTx/>
              <a:latin typeface="Segoe UI Semibold"/>
              <a:ea typeface="+mn-ea"/>
              <a:cs typeface="+mn-cs"/>
            </a:endParaRPr>
          </a:p>
        </p:txBody>
      </p:sp>
      <p:sp>
        <p:nvSpPr>
          <p:cNvPr id="9" name="Text Placeholder 9">
            <a:extLst>
              <a:ext uri="{FF2B5EF4-FFF2-40B4-BE49-F238E27FC236}">
                <a16:creationId xmlns:a16="http://schemas.microsoft.com/office/drawing/2014/main" id="{E5817F94-8EC7-4263-A95D-D620FD8EE17C}"/>
              </a:ext>
            </a:extLst>
          </p:cNvPr>
          <p:cNvSpPr txBox="1">
            <a:spLocks/>
          </p:cNvSpPr>
          <p:nvPr/>
        </p:nvSpPr>
        <p:spPr>
          <a:xfrm>
            <a:off x="7316329" y="1721989"/>
            <a:ext cx="3910039" cy="1829603"/>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Licensed by </a:t>
            </a:r>
            <a:r>
              <a:rPr kumimoji="0" lang="en-US" sz="1400" b="1" i="0" u="none" strike="noStrike" kern="1200" cap="none" spc="0" normalizeH="0" baseline="0" noProof="0" dirty="0">
                <a:ln>
                  <a:noFill/>
                </a:ln>
                <a:solidFill>
                  <a:srgbClr val="0070C0"/>
                </a:solidFill>
                <a:effectLst/>
                <a:uLnTx/>
                <a:uFillTx/>
                <a:latin typeface="Segoe UI"/>
                <a:ea typeface="+mn-ea"/>
                <a:cs typeface="+mn-cs"/>
              </a:rPr>
              <a:t>users</a:t>
            </a:r>
            <a:r>
              <a:rPr kumimoji="0" lang="en-US" sz="1400" b="0" i="0" u="none" strike="noStrike" kern="1200" cap="none" spc="0" normalizeH="0" baseline="0" noProof="0" dirty="0">
                <a:ln>
                  <a:noFill/>
                </a:ln>
                <a:solidFill>
                  <a:srgbClr val="000000"/>
                </a:solidFill>
                <a:effectLst/>
                <a:uLnTx/>
                <a:uFillTx/>
                <a:latin typeface="Segoe UI"/>
                <a:ea typeface="+mn-ea"/>
                <a:cs typeface="+mn-cs"/>
              </a:rPr>
              <a:t>.</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Accelerate access to insights with advanced AI, unlock self-service data prep for big data, and simplify data management and access at enterprise scale.</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Includes all the features available with Power BI Pro.</a:t>
            </a:r>
          </a:p>
          <a:p>
            <a:pPr marL="280121" marR="0" lvl="0" indent="-280121" algn="l" defTabSz="914367" rtl="0" eaLnBrk="1" fontAlgn="auto" latinLnBrk="0" hangingPunct="1">
              <a:lnSpc>
                <a:spcPts val="1765"/>
              </a:lnSpc>
              <a:spcBef>
                <a:spcPts val="0"/>
              </a:spcBef>
              <a:spcAft>
                <a:spcPts val="0"/>
              </a:spcAft>
              <a:buClrTx/>
              <a:buSzPct val="9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Available to buy now with a credit card.</a:t>
            </a:r>
          </a:p>
        </p:txBody>
      </p:sp>
      <p:sp>
        <p:nvSpPr>
          <p:cNvPr id="11" name="Rectangle 10">
            <a:extLst>
              <a:ext uri="{FF2B5EF4-FFF2-40B4-BE49-F238E27FC236}">
                <a16:creationId xmlns:a16="http://schemas.microsoft.com/office/drawing/2014/main" id="{AA26CA78-0EDA-488C-AFA7-D52E14F7CB9B}"/>
              </a:ext>
            </a:extLst>
          </p:cNvPr>
          <p:cNvSpPr/>
          <p:nvPr/>
        </p:nvSpPr>
        <p:spPr bwMode="auto">
          <a:xfrm>
            <a:off x="7316328" y="1616138"/>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49062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B0119045-3225-4D36-B362-4C2EFDAA3DBF}"/>
              </a:ext>
            </a:extLst>
          </p:cNvPr>
          <p:cNvSpPr/>
          <p:nvPr/>
        </p:nvSpPr>
        <p:spPr bwMode="auto">
          <a:xfrm>
            <a:off x="1" y="487"/>
            <a:ext cx="12192000" cy="1061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 name="Picture 9" descr="Graphical user interface, website&#10;&#10;Description automatically generated">
            <a:extLst>
              <a:ext uri="{FF2B5EF4-FFF2-40B4-BE49-F238E27FC236}">
                <a16:creationId xmlns:a16="http://schemas.microsoft.com/office/drawing/2014/main" id="{FA7CF2A9-760D-467E-A3D7-E955595C6375}"/>
              </a:ext>
            </a:extLst>
          </p:cNvPr>
          <p:cNvPicPr>
            <a:picLocks noChangeAspect="1"/>
          </p:cNvPicPr>
          <p:nvPr/>
        </p:nvPicPr>
        <p:blipFill>
          <a:blip r:embed="rId3"/>
          <a:stretch>
            <a:fillRect/>
          </a:stretch>
        </p:blipFill>
        <p:spPr>
          <a:xfrm>
            <a:off x="0" y="362300"/>
            <a:ext cx="12192000" cy="6133399"/>
          </a:xfrm>
          <a:prstGeom prst="rect">
            <a:avLst/>
          </a:prstGeom>
        </p:spPr>
      </p:pic>
    </p:spTree>
    <p:extLst>
      <p:ext uri="{BB962C8B-B14F-4D97-AF65-F5344CB8AC3E}">
        <p14:creationId xmlns:p14="http://schemas.microsoft.com/office/powerpoint/2010/main" val="1124901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C938-7941-48A5-9D8A-1EE1FF528EAC}"/>
              </a:ext>
            </a:extLst>
          </p:cNvPr>
          <p:cNvSpPr>
            <a:spLocks noGrp="1"/>
          </p:cNvSpPr>
          <p:nvPr>
            <p:ph type="title"/>
          </p:nvPr>
        </p:nvSpPr>
        <p:spPr>
          <a:xfrm>
            <a:off x="268080" y="294648"/>
            <a:ext cx="11655840" cy="691671"/>
          </a:xfrm>
        </p:spPr>
        <p:txBody>
          <a:bodyPr anchor="ctr"/>
          <a:lstStyle/>
          <a:p>
            <a:r>
              <a:rPr lang="en-US" sz="2745" spc="-49" dirty="0">
                <a:solidFill>
                  <a:srgbClr val="000000"/>
                </a:solidFill>
                <a:latin typeface="Segoe UI Semibold" panose="020B0702040204020203" pitchFamily="34" charset="0"/>
                <a:cs typeface="Segoe UI Semibold" panose="020B0702040204020203" pitchFamily="34" charset="0"/>
              </a:rPr>
              <a:t>Power BI Embedded Pricing Calculator</a:t>
            </a:r>
          </a:p>
        </p:txBody>
      </p:sp>
      <p:pic>
        <p:nvPicPr>
          <p:cNvPr id="4" name="Picture 3" descr="Graphical user interface, text, application, email&#10;&#10;Description automatically generated">
            <a:extLst>
              <a:ext uri="{FF2B5EF4-FFF2-40B4-BE49-F238E27FC236}">
                <a16:creationId xmlns:a16="http://schemas.microsoft.com/office/drawing/2014/main" id="{E937FC63-40AB-46EA-BA80-30530FAF3A71}"/>
              </a:ext>
            </a:extLst>
          </p:cNvPr>
          <p:cNvPicPr>
            <a:picLocks noChangeAspect="1"/>
          </p:cNvPicPr>
          <p:nvPr/>
        </p:nvPicPr>
        <p:blipFill>
          <a:blip r:embed="rId2"/>
          <a:stretch>
            <a:fillRect/>
          </a:stretch>
        </p:blipFill>
        <p:spPr>
          <a:xfrm>
            <a:off x="1384843" y="1279132"/>
            <a:ext cx="9836249" cy="5086396"/>
          </a:xfrm>
          <a:prstGeom prst="rect">
            <a:avLst/>
          </a:prstGeom>
        </p:spPr>
      </p:pic>
      <p:sp>
        <p:nvSpPr>
          <p:cNvPr id="5" name="Rectangle 4">
            <a:extLst>
              <a:ext uri="{FF2B5EF4-FFF2-40B4-BE49-F238E27FC236}">
                <a16:creationId xmlns:a16="http://schemas.microsoft.com/office/drawing/2014/main" id="{0F816654-343A-4B9B-B5D2-B1A49005C98A}"/>
              </a:ext>
            </a:extLst>
          </p:cNvPr>
          <p:cNvSpPr/>
          <p:nvPr/>
        </p:nvSpPr>
        <p:spPr bwMode="auto">
          <a:xfrm>
            <a:off x="4410414" y="3822330"/>
            <a:ext cx="1804772" cy="666241"/>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390" fontAlgn="base">
              <a:lnSpc>
                <a:spcPct val="90000"/>
              </a:lnSpc>
              <a:spcBef>
                <a:spcPct val="0"/>
              </a:spcBef>
              <a:spcAft>
                <a:spcPct val="0"/>
              </a:spcAft>
            </a:pPr>
            <a:r>
              <a:rPr lang="en-US" sz="1100" kern="0" dirty="0">
                <a:gradFill>
                  <a:gsLst>
                    <a:gs pos="8850">
                      <a:srgbClr val="1A1A1A"/>
                    </a:gs>
                    <a:gs pos="25000">
                      <a:srgbClr val="1A1A1A"/>
                    </a:gs>
                  </a:gsLst>
                  <a:lin ang="5400000" scaled="0"/>
                </a:gradFill>
                <a:latin typeface="Segoe UI Semibold"/>
              </a:rPr>
              <a:t>Pricing varies by </a:t>
            </a:r>
          </a:p>
          <a:p>
            <a:pPr algn="ctr" defTabSz="932390" fontAlgn="base">
              <a:lnSpc>
                <a:spcPct val="90000"/>
              </a:lnSpc>
              <a:spcBef>
                <a:spcPct val="0"/>
              </a:spcBef>
              <a:spcAft>
                <a:spcPct val="0"/>
              </a:spcAft>
            </a:pPr>
            <a:r>
              <a:rPr lang="en-US" sz="1100" kern="0" dirty="0">
                <a:gradFill>
                  <a:gsLst>
                    <a:gs pos="8850">
                      <a:srgbClr val="1A1A1A"/>
                    </a:gs>
                    <a:gs pos="25000">
                      <a:srgbClr val="1A1A1A"/>
                    </a:gs>
                  </a:gsLst>
                  <a:lin ang="5400000" scaled="0"/>
                </a:gradFill>
                <a:latin typeface="Segoe UI Semibold"/>
              </a:rPr>
              <a:t>selected cores (VMs)</a:t>
            </a:r>
          </a:p>
        </p:txBody>
      </p:sp>
      <p:sp>
        <p:nvSpPr>
          <p:cNvPr id="30" name="arrow">
            <a:extLst>
              <a:ext uri="{FF2B5EF4-FFF2-40B4-BE49-F238E27FC236}">
                <a16:creationId xmlns:a16="http://schemas.microsoft.com/office/drawing/2014/main" id="{EA502B11-1331-4E18-877D-E5CC81F8BEC6}"/>
              </a:ext>
            </a:extLst>
          </p:cNvPr>
          <p:cNvSpPr>
            <a:spLocks noChangeAspect="1" noEditPoints="1"/>
          </p:cNvSpPr>
          <p:nvPr/>
        </p:nvSpPr>
        <p:spPr bwMode="auto">
          <a:xfrm rot="16200000">
            <a:off x="4459199" y="3503604"/>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tx1"/>
            </a:solidFill>
            <a:prstDash val="solid"/>
            <a:round/>
            <a:headEnd/>
            <a:tailEnd/>
          </a:ln>
        </p:spPr>
        <p:txBody>
          <a:bodyPr vert="horz" wrap="square" lIns="89629" tIns="44814" rIns="89629" bIns="44814" numCol="1" anchor="t" anchorCtr="0" compatLnSpc="1">
            <a:prstTxWarp prst="textNoShape">
              <a:avLst/>
            </a:prstTxWarp>
            <a:noAutofit/>
          </a:bodyPr>
          <a:lstStyle/>
          <a:p>
            <a:pPr defTabSz="914501">
              <a:defRPr/>
            </a:pPr>
            <a:endParaRPr lang="en-US" sz="1300">
              <a:gradFill>
                <a:gsLst>
                  <a:gs pos="0">
                    <a:srgbClr val="505050"/>
                  </a:gs>
                  <a:gs pos="100000">
                    <a:srgbClr val="505050"/>
                  </a:gs>
                </a:gsLst>
                <a:lin ang="5400000" scaled="1"/>
              </a:gradFill>
              <a:latin typeface="Segoe UI"/>
              <a:cs typeface="Segoe UI" panose="020B0502040204020203" pitchFamily="34" charset="0"/>
            </a:endParaRPr>
          </a:p>
        </p:txBody>
      </p:sp>
      <p:sp>
        <p:nvSpPr>
          <p:cNvPr id="32" name="TextBox 31">
            <a:extLst>
              <a:ext uri="{FF2B5EF4-FFF2-40B4-BE49-F238E27FC236}">
                <a16:creationId xmlns:a16="http://schemas.microsoft.com/office/drawing/2014/main" id="{BD83F823-D8A2-4B30-AF00-06FF3741F0CE}"/>
              </a:ext>
            </a:extLst>
          </p:cNvPr>
          <p:cNvSpPr txBox="1"/>
          <p:nvPr/>
        </p:nvSpPr>
        <p:spPr>
          <a:xfrm>
            <a:off x="324920" y="876140"/>
            <a:ext cx="3024455" cy="307777"/>
          </a:xfrm>
          <a:prstGeom prst="rect">
            <a:avLst/>
          </a:prstGeom>
          <a:noFill/>
        </p:spPr>
        <p:txBody>
          <a:bodyPr wrap="square">
            <a:spAutoFit/>
          </a:bodyPr>
          <a:lstStyle/>
          <a:p>
            <a:r>
              <a:rPr lang="en-US" sz="1400" dirty="0">
                <a:hlinkClick r:id="rId3"/>
              </a:rPr>
              <a:t>Pricing Calculator | Microsoft Azure</a:t>
            </a:r>
            <a:endParaRPr lang="en-US" sz="1400" dirty="0"/>
          </a:p>
        </p:txBody>
      </p:sp>
    </p:spTree>
    <p:extLst>
      <p:ext uri="{BB962C8B-B14F-4D97-AF65-F5344CB8AC3E}">
        <p14:creationId xmlns:p14="http://schemas.microsoft.com/office/powerpoint/2010/main" val="406588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C938-7941-48A5-9D8A-1EE1FF528EAC}"/>
              </a:ext>
            </a:extLst>
          </p:cNvPr>
          <p:cNvSpPr>
            <a:spLocks noGrp="1"/>
          </p:cNvSpPr>
          <p:nvPr>
            <p:ph type="title"/>
          </p:nvPr>
        </p:nvSpPr>
        <p:spPr>
          <a:xfrm>
            <a:off x="268080" y="294648"/>
            <a:ext cx="11655840" cy="691671"/>
          </a:xfrm>
        </p:spPr>
        <p:txBody>
          <a:bodyPr anchor="ctr"/>
          <a:lstStyle/>
          <a:p>
            <a:r>
              <a:rPr lang="en-US" sz="2745" spc="-49" dirty="0">
                <a:solidFill>
                  <a:srgbClr val="000000"/>
                </a:solidFill>
                <a:latin typeface="Segoe UI Semibold" panose="020B0702040204020203" pitchFamily="34" charset="0"/>
                <a:cs typeface="Segoe UI Semibold" panose="020B0702040204020203" pitchFamily="34" charset="0"/>
              </a:rPr>
              <a:t>Power BI Capability Matrix For Different Licensing Options</a:t>
            </a:r>
          </a:p>
        </p:txBody>
      </p:sp>
      <p:pic>
        <p:nvPicPr>
          <p:cNvPr id="6" name="Picture 5" descr="Table&#10;&#10;Description automatically generated">
            <a:extLst>
              <a:ext uri="{FF2B5EF4-FFF2-40B4-BE49-F238E27FC236}">
                <a16:creationId xmlns:a16="http://schemas.microsoft.com/office/drawing/2014/main" id="{B5D78D3C-DB63-47BF-AE88-A6B1553A0FDE}"/>
              </a:ext>
            </a:extLst>
          </p:cNvPr>
          <p:cNvPicPr>
            <a:picLocks noChangeAspect="1"/>
          </p:cNvPicPr>
          <p:nvPr/>
        </p:nvPicPr>
        <p:blipFill>
          <a:blip r:embed="rId2"/>
          <a:stretch>
            <a:fillRect/>
          </a:stretch>
        </p:blipFill>
        <p:spPr>
          <a:xfrm>
            <a:off x="482885" y="1581378"/>
            <a:ext cx="10805133" cy="3695243"/>
          </a:xfrm>
          <a:prstGeom prst="rect">
            <a:avLst/>
          </a:prstGeom>
        </p:spPr>
      </p:pic>
    </p:spTree>
    <p:extLst>
      <p:ext uri="{BB962C8B-B14F-4D97-AF65-F5344CB8AC3E}">
        <p14:creationId xmlns:p14="http://schemas.microsoft.com/office/powerpoint/2010/main" val="28903854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C938-7941-48A5-9D8A-1EE1FF528EAC}"/>
              </a:ext>
            </a:extLst>
          </p:cNvPr>
          <p:cNvSpPr>
            <a:spLocks noGrp="1"/>
          </p:cNvSpPr>
          <p:nvPr>
            <p:ph type="title"/>
          </p:nvPr>
        </p:nvSpPr>
        <p:spPr>
          <a:xfrm>
            <a:off x="268080" y="294648"/>
            <a:ext cx="11655840" cy="691671"/>
          </a:xfrm>
        </p:spPr>
        <p:txBody>
          <a:bodyPr anchor="ctr"/>
          <a:lstStyle/>
          <a:p>
            <a:r>
              <a:rPr lang="en-US" sz="2745" spc="-49" dirty="0">
                <a:solidFill>
                  <a:srgbClr val="000000"/>
                </a:solidFill>
                <a:latin typeface="Segoe UI Semibold" panose="020B0702040204020203" pitchFamily="34" charset="0"/>
                <a:cs typeface="Segoe UI Semibold" panose="020B0702040204020203" pitchFamily="34" charset="0"/>
              </a:rPr>
              <a:t>Power BI Capability Matrix For Different Licensing Options</a:t>
            </a:r>
          </a:p>
        </p:txBody>
      </p:sp>
      <p:pic>
        <p:nvPicPr>
          <p:cNvPr id="4" name="Picture 3" descr="Table&#10;&#10;Description automatically generated">
            <a:extLst>
              <a:ext uri="{FF2B5EF4-FFF2-40B4-BE49-F238E27FC236}">
                <a16:creationId xmlns:a16="http://schemas.microsoft.com/office/drawing/2014/main" id="{984697EB-09B9-4600-835A-C393538456CC}"/>
              </a:ext>
            </a:extLst>
          </p:cNvPr>
          <p:cNvPicPr>
            <a:picLocks noChangeAspect="1"/>
          </p:cNvPicPr>
          <p:nvPr/>
        </p:nvPicPr>
        <p:blipFill>
          <a:blip r:embed="rId2"/>
          <a:stretch>
            <a:fillRect/>
          </a:stretch>
        </p:blipFill>
        <p:spPr>
          <a:xfrm>
            <a:off x="1422971" y="1129947"/>
            <a:ext cx="9143936" cy="5358183"/>
          </a:xfrm>
          <a:prstGeom prst="rect">
            <a:avLst/>
          </a:prstGeom>
        </p:spPr>
      </p:pic>
    </p:spTree>
    <p:extLst>
      <p:ext uri="{BB962C8B-B14F-4D97-AF65-F5344CB8AC3E}">
        <p14:creationId xmlns:p14="http://schemas.microsoft.com/office/powerpoint/2010/main" val="6565534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C938-7941-48A5-9D8A-1EE1FF528EAC}"/>
              </a:ext>
            </a:extLst>
          </p:cNvPr>
          <p:cNvSpPr>
            <a:spLocks noGrp="1"/>
          </p:cNvSpPr>
          <p:nvPr>
            <p:ph type="title"/>
          </p:nvPr>
        </p:nvSpPr>
        <p:spPr>
          <a:xfrm>
            <a:off x="268080" y="294648"/>
            <a:ext cx="11655840" cy="691671"/>
          </a:xfrm>
        </p:spPr>
        <p:txBody>
          <a:bodyPr anchor="ctr"/>
          <a:lstStyle/>
          <a:p>
            <a:r>
              <a:rPr lang="en-US" sz="2745" spc="-49" dirty="0">
                <a:solidFill>
                  <a:srgbClr val="000000"/>
                </a:solidFill>
                <a:latin typeface="Segoe UI Semibold" panose="020B0702040204020203" pitchFamily="34" charset="0"/>
                <a:cs typeface="Segoe UI Semibold" panose="020B0702040204020203" pitchFamily="34" charset="0"/>
              </a:rPr>
              <a:t>Power BI Capability Matrix For Different Licensing Options</a:t>
            </a:r>
          </a:p>
        </p:txBody>
      </p:sp>
      <p:pic>
        <p:nvPicPr>
          <p:cNvPr id="5" name="Picture 4" descr="A picture containing application&#10;&#10;Description automatically generated">
            <a:extLst>
              <a:ext uri="{FF2B5EF4-FFF2-40B4-BE49-F238E27FC236}">
                <a16:creationId xmlns:a16="http://schemas.microsoft.com/office/drawing/2014/main" id="{EA5DCA94-95D9-4A81-9449-A9C870EB8A77}"/>
              </a:ext>
            </a:extLst>
          </p:cNvPr>
          <p:cNvPicPr>
            <a:picLocks noChangeAspect="1"/>
          </p:cNvPicPr>
          <p:nvPr/>
        </p:nvPicPr>
        <p:blipFill>
          <a:blip r:embed="rId2"/>
          <a:stretch>
            <a:fillRect/>
          </a:stretch>
        </p:blipFill>
        <p:spPr>
          <a:xfrm>
            <a:off x="606175" y="1659245"/>
            <a:ext cx="10838936" cy="3539509"/>
          </a:xfrm>
          <a:prstGeom prst="rect">
            <a:avLst/>
          </a:prstGeom>
        </p:spPr>
      </p:pic>
    </p:spTree>
    <p:extLst>
      <p:ext uri="{BB962C8B-B14F-4D97-AF65-F5344CB8AC3E}">
        <p14:creationId xmlns:p14="http://schemas.microsoft.com/office/powerpoint/2010/main" val="40646072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C938-7941-48A5-9D8A-1EE1FF528EAC}"/>
              </a:ext>
            </a:extLst>
          </p:cNvPr>
          <p:cNvSpPr>
            <a:spLocks noGrp="1"/>
          </p:cNvSpPr>
          <p:nvPr>
            <p:ph type="title"/>
          </p:nvPr>
        </p:nvSpPr>
        <p:spPr>
          <a:xfrm>
            <a:off x="268080" y="294648"/>
            <a:ext cx="11655840" cy="691671"/>
          </a:xfrm>
        </p:spPr>
        <p:txBody>
          <a:bodyPr anchor="ctr"/>
          <a:lstStyle/>
          <a:p>
            <a:r>
              <a:rPr lang="en-US" sz="2745" spc="-49" dirty="0">
                <a:solidFill>
                  <a:srgbClr val="000000"/>
                </a:solidFill>
                <a:latin typeface="Segoe UI Semibold" panose="020B0702040204020203" pitchFamily="34" charset="0"/>
                <a:cs typeface="Segoe UI Semibold" panose="020B0702040204020203" pitchFamily="34" charset="0"/>
              </a:rPr>
              <a:t>Power BI Capability Add-ons</a:t>
            </a:r>
          </a:p>
        </p:txBody>
      </p:sp>
      <p:pic>
        <p:nvPicPr>
          <p:cNvPr id="8" name="Picture 7" descr="Graphical user interface, text, application&#10;&#10;Description automatically generated">
            <a:extLst>
              <a:ext uri="{FF2B5EF4-FFF2-40B4-BE49-F238E27FC236}">
                <a16:creationId xmlns:a16="http://schemas.microsoft.com/office/drawing/2014/main" id="{5BDCCBF7-A10C-4759-A67A-76F97A3E1A76}"/>
              </a:ext>
            </a:extLst>
          </p:cNvPr>
          <p:cNvPicPr>
            <a:picLocks noChangeAspect="1"/>
          </p:cNvPicPr>
          <p:nvPr/>
        </p:nvPicPr>
        <p:blipFill>
          <a:blip r:embed="rId2"/>
          <a:stretch>
            <a:fillRect/>
          </a:stretch>
        </p:blipFill>
        <p:spPr>
          <a:xfrm>
            <a:off x="7082656" y="583058"/>
            <a:ext cx="3940181" cy="5691883"/>
          </a:xfrm>
          <a:prstGeom prst="rect">
            <a:avLst/>
          </a:prstGeom>
        </p:spPr>
      </p:pic>
      <p:sp>
        <p:nvSpPr>
          <p:cNvPr id="11" name="Text Placeholder 9">
            <a:extLst>
              <a:ext uri="{FF2B5EF4-FFF2-40B4-BE49-F238E27FC236}">
                <a16:creationId xmlns:a16="http://schemas.microsoft.com/office/drawing/2014/main" id="{E3991332-4B74-429C-A195-8CC85297B480}"/>
              </a:ext>
            </a:extLst>
          </p:cNvPr>
          <p:cNvSpPr txBox="1">
            <a:spLocks/>
          </p:cNvSpPr>
          <p:nvPr/>
        </p:nvSpPr>
        <p:spPr>
          <a:xfrm>
            <a:off x="450537" y="1120949"/>
            <a:ext cx="5955400" cy="1661993"/>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spcAft>
                <a:spcPts val="1200"/>
              </a:spcAft>
              <a:buFont typeface="Wingdings" panose="05000000000000000000" pitchFamily="2" charset="2"/>
              <a:buChar char="q"/>
            </a:pPr>
            <a:r>
              <a:rPr lang="en-US" sz="1400" spc="0" dirty="0" err="1">
                <a:latin typeface="Segoe UI" panose="020B0502040204020203" pitchFamily="34" charset="0"/>
                <a:cs typeface="Segoe UI" panose="020B0502040204020203" pitchFamily="34" charset="0"/>
              </a:rPr>
              <a:t>Autoscale</a:t>
            </a:r>
            <a:r>
              <a:rPr lang="en-US" sz="1400" spc="0" dirty="0">
                <a:latin typeface="Segoe UI" panose="020B0502040204020203" pitchFamily="34" charset="0"/>
                <a:cs typeface="Segoe UI" panose="020B0502040204020203" pitchFamily="34" charset="0"/>
              </a:rPr>
              <a:t> - Respond to occasional, unplanned overage spikes in Power BI Premium capacity by automatically adding one </a:t>
            </a:r>
            <a:r>
              <a:rPr lang="en-US" sz="1400" spc="0" dirty="0" err="1">
                <a:latin typeface="Segoe UI" panose="020B0502040204020203" pitchFamily="34" charset="0"/>
                <a:cs typeface="Segoe UI" panose="020B0502040204020203" pitchFamily="34" charset="0"/>
              </a:rPr>
              <a:t>vCore</a:t>
            </a:r>
            <a:r>
              <a:rPr lang="en-US" sz="1400" spc="0" dirty="0">
                <a:latin typeface="Segoe UI" panose="020B0502040204020203" pitchFamily="34" charset="0"/>
                <a:cs typeface="Segoe UI" panose="020B0502040204020203" pitchFamily="34" charset="0"/>
              </a:rPr>
              <a:t> at a time per 24-hour period as your organization’s needs change with the flexibility of an Azure subscription.</a:t>
            </a:r>
          </a:p>
          <a:p>
            <a:pPr marL="280121" indent="-280121">
              <a:buFont typeface="Wingdings" panose="05000000000000000000" pitchFamily="2" charset="2"/>
              <a:buChar char="q"/>
            </a:pPr>
            <a:r>
              <a:rPr lang="en-US" sz="1400" spc="0" dirty="0">
                <a:latin typeface="Segoe UI" panose="020B0502040204020203" pitchFamily="34" charset="0"/>
                <a:cs typeface="Segoe UI" panose="020B0502040204020203" pitchFamily="34" charset="0"/>
              </a:rPr>
              <a:t>Custom Visuals -  Visualize data your way, with our rich library of fully customizable, open-source data visualization tools. </a:t>
            </a:r>
            <a:r>
              <a:rPr lang="en-US" sz="1400" spc="0" dirty="0">
                <a:solidFill>
                  <a:srgbClr val="0070C0"/>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Power BI Custom Visuals – Data Visualization Tools | Power BI (microsoft.com)</a:t>
            </a:r>
            <a:endParaRPr lang="en-US" sz="1400" spc="0" dirty="0">
              <a:solidFill>
                <a:srgbClr val="0070C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8607761"/>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4.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5.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32</TotalTime>
  <Words>1523</Words>
  <Application>Microsoft Office PowerPoint</Application>
  <PresentationFormat>Widescreen</PresentationFormat>
  <Paragraphs>157</Paragraphs>
  <Slides>13</Slides>
  <Notes>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13</vt:i4>
      </vt:variant>
    </vt:vector>
  </HeadingPairs>
  <TitlesOfParts>
    <vt:vector size="28" baseType="lpstr">
      <vt:lpstr>Arial</vt:lpstr>
      <vt:lpstr>Calibri</vt:lpstr>
      <vt:lpstr>Consolas</vt:lpstr>
      <vt:lpstr>Corbel</vt:lpstr>
      <vt:lpstr>Courier New</vt:lpstr>
      <vt:lpstr>Segoe UI</vt:lpstr>
      <vt:lpstr>Segoe UI Light</vt:lpstr>
      <vt:lpstr>Segoe UI Semibold</vt:lpstr>
      <vt:lpstr>Segoe UI Semilight</vt:lpstr>
      <vt:lpstr>Wingdings</vt:lpstr>
      <vt:lpstr>Azure 1</vt:lpstr>
      <vt:lpstr>1_WHITE TEMPLATE</vt:lpstr>
      <vt:lpstr>WHITE TEMPLATE</vt:lpstr>
      <vt:lpstr>Depth</vt:lpstr>
      <vt:lpstr>2_WHITE TEMPLATE</vt:lpstr>
      <vt:lpstr>PowerPoint Presentation</vt:lpstr>
      <vt:lpstr>PowerPoint Presentation</vt:lpstr>
      <vt:lpstr>Power BI Licensing</vt:lpstr>
      <vt:lpstr>PowerPoint Presentation</vt:lpstr>
      <vt:lpstr>Power BI Embedded Pricing Calculator</vt:lpstr>
      <vt:lpstr>Power BI Capability Matrix For Different Licensing Options</vt:lpstr>
      <vt:lpstr>Power BI Capability Matrix For Different Licensing Options</vt:lpstr>
      <vt:lpstr>Power BI Capability Matrix For Different Licensing Options</vt:lpstr>
      <vt:lpstr>Power BI Capability Add-ons</vt:lpstr>
      <vt:lpstr>Power BI Tooling</vt:lpstr>
      <vt:lpstr>Power BI 2021</vt:lpstr>
      <vt:lpstr>Power BI Report Hosting Options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Akepanidtaworn</dc:creator>
  <cp:lastModifiedBy>Kyle Akepanidtaworn</cp:lastModifiedBy>
  <cp:revision>1</cp:revision>
  <dcterms:created xsi:type="dcterms:W3CDTF">2021-06-24T08:31:33Z</dcterms:created>
  <dcterms:modified xsi:type="dcterms:W3CDTF">2021-06-24T09:03:59Z</dcterms:modified>
</cp:coreProperties>
</file>